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229" r:id="rId5"/>
  </p:sldMasterIdLst>
  <p:notesMasterIdLst>
    <p:notesMasterId r:id="rId36"/>
  </p:notesMasterIdLst>
  <p:handoutMasterIdLst>
    <p:handoutMasterId r:id="rId37"/>
  </p:handoutMasterIdLst>
  <p:sldIdLst>
    <p:sldId id="256" r:id="rId6"/>
    <p:sldId id="3162" r:id="rId7"/>
    <p:sldId id="3113" r:id="rId8"/>
    <p:sldId id="3145" r:id="rId9"/>
    <p:sldId id="3146" r:id="rId10"/>
    <p:sldId id="3152" r:id="rId11"/>
    <p:sldId id="3150" r:id="rId12"/>
    <p:sldId id="3151" r:id="rId13"/>
    <p:sldId id="3147" r:id="rId14"/>
    <p:sldId id="3149" r:id="rId15"/>
    <p:sldId id="3153" r:id="rId16"/>
    <p:sldId id="3148" r:id="rId17"/>
    <p:sldId id="3155" r:id="rId18"/>
    <p:sldId id="3143" r:id="rId19"/>
    <p:sldId id="3144" r:id="rId20"/>
    <p:sldId id="2174" r:id="rId21"/>
    <p:sldId id="2167" r:id="rId22"/>
    <p:sldId id="3157" r:id="rId23"/>
    <p:sldId id="3158" r:id="rId24"/>
    <p:sldId id="3156" r:id="rId25"/>
    <p:sldId id="3159" r:id="rId26"/>
    <p:sldId id="3138" r:id="rId27"/>
    <p:sldId id="3141" r:id="rId28"/>
    <p:sldId id="3142" r:id="rId29"/>
    <p:sldId id="2237" r:id="rId30"/>
    <p:sldId id="2169" r:id="rId31"/>
    <p:sldId id="1933" r:id="rId32"/>
    <p:sldId id="3160" r:id="rId33"/>
    <p:sldId id="3161" r:id="rId34"/>
    <p:sldId id="270" r:id="rId35"/>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BD8B4E-9926-4309-AB5A-92EEC0CFC7B9}">
          <p14:sldIdLst>
            <p14:sldId id="256"/>
          </p14:sldIdLst>
        </p14:section>
        <p14:section name="Overview" id="{078FEF88-C3CA-439B-9634-B29639851791}">
          <p14:sldIdLst>
            <p14:sldId id="3162"/>
            <p14:sldId id="3113"/>
            <p14:sldId id="3145"/>
            <p14:sldId id="3146"/>
            <p14:sldId id="3152"/>
            <p14:sldId id="3150"/>
            <p14:sldId id="3151"/>
            <p14:sldId id="3147"/>
            <p14:sldId id="3149"/>
            <p14:sldId id="3153"/>
            <p14:sldId id="3148"/>
            <p14:sldId id="3155"/>
          </p14:sldIdLst>
        </p14:section>
        <p14:section name="API" id="{0F5E19DF-E236-4D34-A99F-F2C1F71378C2}">
          <p14:sldIdLst>
            <p14:sldId id="3143"/>
            <p14:sldId id="3144"/>
            <p14:sldId id="2174"/>
            <p14:sldId id="2167"/>
            <p14:sldId id="3157"/>
            <p14:sldId id="3158"/>
            <p14:sldId id="3156"/>
            <p14:sldId id="3159"/>
            <p14:sldId id="3138"/>
            <p14:sldId id="3141"/>
            <p14:sldId id="3142"/>
          </p14:sldIdLst>
        </p14:section>
        <p14:section name="Get Started and Resources" id="{0C31D621-C840-4EF3-92C6-784C8895DC0F}">
          <p14:sldIdLst>
            <p14:sldId id="2237"/>
            <p14:sldId id="2169"/>
            <p14:sldId id="1933"/>
            <p14:sldId id="3160"/>
            <p14:sldId id="3161"/>
            <p14:sldId id="27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0278"/>
    <a:srgbClr val="0E6B37"/>
    <a:srgbClr val="1AC4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14C734-9963-4782-91DE-616DCC180E44}" v="1564" dt="2020-07-23T22:11:34.712"/>
    <p1510:client id="{E14C5D45-EEAD-3F96-F50C-9BD63271DA33}" v="59" dt="2020-07-23T20:19:20.288"/>
    <p1510:client id="{E5E6666C-53A1-BB4A-84BF-A760CFE6CF86}" v="404" dt="2020-07-23T15:40:15.476"/>
  </p1510:revLst>
</p1510:revInfo>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90" autoAdjust="0"/>
    <p:restoredTop sz="94660"/>
  </p:normalViewPr>
  <p:slideViewPr>
    <p:cSldViewPr snapToGrid="0">
      <p:cViewPr>
        <p:scale>
          <a:sx n="125" d="100"/>
          <a:sy n="125" d="100"/>
        </p:scale>
        <p:origin x="2280" y="74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0D8A71-9E6B-447E-9048-D6572CDC07C6}"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1BE8809A-626F-419B-A544-9B931F1171A2}">
      <dgm:prSet phldrT="[Text]" phldr="0"/>
      <dgm:spPr/>
      <dgm:t>
        <a:bodyPr/>
        <a:lstStyle/>
        <a:p>
          <a:pPr rtl="0"/>
          <a:r>
            <a:rPr lang="en-US">
              <a:latin typeface="Franklin Gothic Medium" panose="020B0603020102020204"/>
            </a:rPr>
            <a:t>What is</a:t>
          </a:r>
          <a:r>
            <a:rPr lang="en-US" b="0" i="0" u="none" strike="noStrike" cap="none" baseline="0" noProof="0">
              <a:latin typeface="Franklin Gothic Medium"/>
            </a:rPr>
            <a:t> Office Scrip</a:t>
          </a:r>
          <a:r>
            <a:rPr lang="en-US" b="0" i="0" u="none" strike="noStrike" cap="none" baseline="0" noProof="0">
              <a:solidFill>
                <a:schemeClr val="bg1"/>
              </a:solidFill>
              <a:latin typeface="Franklin Gothic Medium"/>
            </a:rPr>
            <a:t>ts?</a:t>
          </a:r>
          <a:endParaRPr lang="en-US">
            <a:solidFill>
              <a:schemeClr val="bg1"/>
            </a:solidFill>
          </a:endParaRPr>
        </a:p>
      </dgm:t>
    </dgm:pt>
    <dgm:pt modelId="{9F2203A3-427D-4811-BCD1-0A08B50D3261}" type="parTrans" cxnId="{4540FC50-48C4-41FE-AE2C-EDC268B65708}">
      <dgm:prSet/>
      <dgm:spPr/>
    </dgm:pt>
    <dgm:pt modelId="{9A0CA99E-2A7F-4669-9038-EDD3488A72C4}" type="sibTrans" cxnId="{4540FC50-48C4-41FE-AE2C-EDC268B65708}">
      <dgm:prSet/>
      <dgm:spPr/>
      <dgm:t>
        <a:bodyPr/>
        <a:lstStyle/>
        <a:p>
          <a:endParaRPr lang="en-US"/>
        </a:p>
      </dgm:t>
    </dgm:pt>
    <dgm:pt modelId="{0CA52F29-0C05-4611-A71F-260A26A5C5C2}">
      <dgm:prSet phldrT="[Text]" phldr="0"/>
      <dgm:spPr/>
      <dgm:t>
        <a:bodyPr/>
        <a:lstStyle/>
        <a:p>
          <a:r>
            <a:rPr lang="en-US">
              <a:latin typeface="Franklin Gothic Medium" panose="020B0603020102020204"/>
            </a:rPr>
            <a:t>How can I use Office Scripts?</a:t>
          </a:r>
          <a:endParaRPr lang="en-US"/>
        </a:p>
      </dgm:t>
    </dgm:pt>
    <dgm:pt modelId="{F7BD2F71-9D9C-4D78-BB1D-078A9B0BAC98}" type="parTrans" cxnId="{99DF96D9-4DD1-4A99-867C-463CA5DCB29D}">
      <dgm:prSet/>
      <dgm:spPr/>
    </dgm:pt>
    <dgm:pt modelId="{5BF8BAF9-F74A-4327-980D-2A5CE029BF7D}" type="sibTrans" cxnId="{99DF96D9-4DD1-4A99-867C-463CA5DCB29D}">
      <dgm:prSet/>
      <dgm:spPr/>
      <dgm:t>
        <a:bodyPr/>
        <a:lstStyle/>
        <a:p>
          <a:endParaRPr lang="en-US"/>
        </a:p>
      </dgm:t>
    </dgm:pt>
    <dgm:pt modelId="{03629349-E45E-45A3-9B3A-4CD42438EA87}">
      <dgm:prSet phldr="0"/>
      <dgm:spPr/>
      <dgm:t>
        <a:bodyPr/>
        <a:lstStyle/>
        <a:p>
          <a:pPr rtl="0"/>
          <a:r>
            <a:rPr lang="en-US">
              <a:latin typeface="Franklin Gothic Medium" panose="020B0603020102020204"/>
            </a:rPr>
            <a:t>Why use Office Scripts?</a:t>
          </a:r>
        </a:p>
      </dgm:t>
    </dgm:pt>
    <dgm:pt modelId="{E8E092C3-7CEE-49E6-9D70-330DAE66E3F9}" type="parTrans" cxnId="{27C6ED04-7468-4178-BDA5-93E7A6C23C42}">
      <dgm:prSet/>
      <dgm:spPr/>
    </dgm:pt>
    <dgm:pt modelId="{BE38F95F-1FA0-4E82-8D54-DB0DFA042192}" type="sibTrans" cxnId="{27C6ED04-7468-4178-BDA5-93E7A6C23C42}">
      <dgm:prSet/>
      <dgm:spPr/>
      <dgm:t>
        <a:bodyPr/>
        <a:lstStyle/>
        <a:p>
          <a:endParaRPr lang="en-US"/>
        </a:p>
      </dgm:t>
    </dgm:pt>
    <dgm:pt modelId="{7D08EED7-B5BE-44FB-BEE5-C0494184633D}" type="pres">
      <dgm:prSet presAssocID="{970D8A71-9E6B-447E-9048-D6572CDC07C6}" presName="Name0" presStyleCnt="0">
        <dgm:presLayoutVars>
          <dgm:dir/>
          <dgm:resizeHandles val="exact"/>
        </dgm:presLayoutVars>
      </dgm:prSet>
      <dgm:spPr/>
    </dgm:pt>
    <dgm:pt modelId="{4856EF10-1CE2-4721-AFD0-E3B5515CAD3F}" type="pres">
      <dgm:prSet presAssocID="{1BE8809A-626F-419B-A544-9B931F1171A2}" presName="node" presStyleLbl="node1" presStyleIdx="0" presStyleCnt="3">
        <dgm:presLayoutVars>
          <dgm:bulletEnabled val="1"/>
        </dgm:presLayoutVars>
      </dgm:prSet>
      <dgm:spPr/>
    </dgm:pt>
    <dgm:pt modelId="{060BC2B2-7E5A-49A9-AFBB-3F6E3A4C6B2A}" type="pres">
      <dgm:prSet presAssocID="{9A0CA99E-2A7F-4669-9038-EDD3488A72C4}" presName="sibTrans" presStyleLbl="sibTrans2D1" presStyleIdx="0" presStyleCnt="2"/>
      <dgm:spPr/>
    </dgm:pt>
    <dgm:pt modelId="{FCB61385-2086-4995-B0BB-E4ED6440472B}" type="pres">
      <dgm:prSet presAssocID="{9A0CA99E-2A7F-4669-9038-EDD3488A72C4}" presName="connectorText" presStyleLbl="sibTrans2D1" presStyleIdx="0" presStyleCnt="2"/>
      <dgm:spPr/>
    </dgm:pt>
    <dgm:pt modelId="{92A6F37B-3923-4F9B-8B0C-19DC74FDDB0B}" type="pres">
      <dgm:prSet presAssocID="{03629349-E45E-45A3-9B3A-4CD42438EA87}" presName="node" presStyleLbl="node1" presStyleIdx="1" presStyleCnt="3">
        <dgm:presLayoutVars>
          <dgm:bulletEnabled val="1"/>
        </dgm:presLayoutVars>
      </dgm:prSet>
      <dgm:spPr/>
    </dgm:pt>
    <dgm:pt modelId="{22C7AAF1-4AA4-4C30-93BF-0FC4E78455F1}" type="pres">
      <dgm:prSet presAssocID="{BE38F95F-1FA0-4E82-8D54-DB0DFA042192}" presName="sibTrans" presStyleLbl="sibTrans2D1" presStyleIdx="1" presStyleCnt="2"/>
      <dgm:spPr/>
    </dgm:pt>
    <dgm:pt modelId="{07CC704B-BDD4-48D7-8780-672D42EBDD02}" type="pres">
      <dgm:prSet presAssocID="{BE38F95F-1FA0-4E82-8D54-DB0DFA042192}" presName="connectorText" presStyleLbl="sibTrans2D1" presStyleIdx="1" presStyleCnt="2"/>
      <dgm:spPr/>
    </dgm:pt>
    <dgm:pt modelId="{2EA88E9E-204D-4F33-80E4-0C2C0EE97C9F}" type="pres">
      <dgm:prSet presAssocID="{0CA52F29-0C05-4611-A71F-260A26A5C5C2}" presName="node" presStyleLbl="node1" presStyleIdx="2" presStyleCnt="3">
        <dgm:presLayoutVars>
          <dgm:bulletEnabled val="1"/>
        </dgm:presLayoutVars>
      </dgm:prSet>
      <dgm:spPr/>
    </dgm:pt>
  </dgm:ptLst>
  <dgm:cxnLst>
    <dgm:cxn modelId="{27C6ED04-7468-4178-BDA5-93E7A6C23C42}" srcId="{970D8A71-9E6B-447E-9048-D6572CDC07C6}" destId="{03629349-E45E-45A3-9B3A-4CD42438EA87}" srcOrd="1" destOrd="0" parTransId="{E8E092C3-7CEE-49E6-9D70-330DAE66E3F9}" sibTransId="{BE38F95F-1FA0-4E82-8D54-DB0DFA042192}"/>
    <dgm:cxn modelId="{D6D1E017-4D97-4F4C-8506-A5161E4E307E}" type="presOf" srcId="{970D8A71-9E6B-447E-9048-D6572CDC07C6}" destId="{7D08EED7-B5BE-44FB-BEE5-C0494184633D}" srcOrd="0" destOrd="0" presId="urn:microsoft.com/office/officeart/2005/8/layout/process1"/>
    <dgm:cxn modelId="{74F3EA2A-6885-4709-9600-81A8E0747A1C}" type="presOf" srcId="{BE38F95F-1FA0-4E82-8D54-DB0DFA042192}" destId="{22C7AAF1-4AA4-4C30-93BF-0FC4E78455F1}" srcOrd="0" destOrd="0" presId="urn:microsoft.com/office/officeart/2005/8/layout/process1"/>
    <dgm:cxn modelId="{2A89B334-0A74-4DEC-9D35-4A6B67D41AC2}" type="presOf" srcId="{03629349-E45E-45A3-9B3A-4CD42438EA87}" destId="{92A6F37B-3923-4F9B-8B0C-19DC74FDDB0B}" srcOrd="0" destOrd="0" presId="urn:microsoft.com/office/officeart/2005/8/layout/process1"/>
    <dgm:cxn modelId="{D776945C-7FC5-49D2-B1C7-17BF39D94FDA}" type="presOf" srcId="{BE38F95F-1FA0-4E82-8D54-DB0DFA042192}" destId="{07CC704B-BDD4-48D7-8780-672D42EBDD02}" srcOrd="1" destOrd="0" presId="urn:microsoft.com/office/officeart/2005/8/layout/process1"/>
    <dgm:cxn modelId="{85518A5E-BD1A-4C38-B36A-CC08546433D8}" type="presOf" srcId="{1BE8809A-626F-419B-A544-9B931F1171A2}" destId="{4856EF10-1CE2-4721-AFD0-E3B5515CAD3F}" srcOrd="0" destOrd="0" presId="urn:microsoft.com/office/officeart/2005/8/layout/process1"/>
    <dgm:cxn modelId="{4540FC50-48C4-41FE-AE2C-EDC268B65708}" srcId="{970D8A71-9E6B-447E-9048-D6572CDC07C6}" destId="{1BE8809A-626F-419B-A544-9B931F1171A2}" srcOrd="0" destOrd="0" parTransId="{9F2203A3-427D-4811-BCD1-0A08B50D3261}" sibTransId="{9A0CA99E-2A7F-4669-9038-EDD3488A72C4}"/>
    <dgm:cxn modelId="{5584728E-B1F3-419C-A583-B8B4CF2C9D52}" type="presOf" srcId="{0CA52F29-0C05-4611-A71F-260A26A5C5C2}" destId="{2EA88E9E-204D-4F33-80E4-0C2C0EE97C9F}" srcOrd="0" destOrd="0" presId="urn:microsoft.com/office/officeart/2005/8/layout/process1"/>
    <dgm:cxn modelId="{99DF96D9-4DD1-4A99-867C-463CA5DCB29D}" srcId="{970D8A71-9E6B-447E-9048-D6572CDC07C6}" destId="{0CA52F29-0C05-4611-A71F-260A26A5C5C2}" srcOrd="2" destOrd="0" parTransId="{F7BD2F71-9D9C-4D78-BB1D-078A9B0BAC98}" sibTransId="{5BF8BAF9-F74A-4327-980D-2A5CE029BF7D}"/>
    <dgm:cxn modelId="{2DEB37E2-AA14-4B86-A453-2FE70D8DD44A}" type="presOf" srcId="{9A0CA99E-2A7F-4669-9038-EDD3488A72C4}" destId="{FCB61385-2086-4995-B0BB-E4ED6440472B}" srcOrd="1" destOrd="0" presId="urn:microsoft.com/office/officeart/2005/8/layout/process1"/>
    <dgm:cxn modelId="{E20383FF-2904-4EBF-88BF-D6EDA06F80E3}" type="presOf" srcId="{9A0CA99E-2A7F-4669-9038-EDD3488A72C4}" destId="{060BC2B2-7E5A-49A9-AFBB-3F6E3A4C6B2A}" srcOrd="0" destOrd="0" presId="urn:microsoft.com/office/officeart/2005/8/layout/process1"/>
    <dgm:cxn modelId="{1090BAB5-6380-4CEF-8539-9AFF190E3EDE}" type="presParOf" srcId="{7D08EED7-B5BE-44FB-BEE5-C0494184633D}" destId="{4856EF10-1CE2-4721-AFD0-E3B5515CAD3F}" srcOrd="0" destOrd="0" presId="urn:microsoft.com/office/officeart/2005/8/layout/process1"/>
    <dgm:cxn modelId="{39719B9E-9F48-44FF-9FA5-05AEE8610E3E}" type="presParOf" srcId="{7D08EED7-B5BE-44FB-BEE5-C0494184633D}" destId="{060BC2B2-7E5A-49A9-AFBB-3F6E3A4C6B2A}" srcOrd="1" destOrd="0" presId="urn:microsoft.com/office/officeart/2005/8/layout/process1"/>
    <dgm:cxn modelId="{AC3798B6-9541-46FA-8AA2-B21C9C1FF696}" type="presParOf" srcId="{060BC2B2-7E5A-49A9-AFBB-3F6E3A4C6B2A}" destId="{FCB61385-2086-4995-B0BB-E4ED6440472B}" srcOrd="0" destOrd="0" presId="urn:microsoft.com/office/officeart/2005/8/layout/process1"/>
    <dgm:cxn modelId="{28306102-D0D8-4B3A-B627-D18617A2A116}" type="presParOf" srcId="{7D08EED7-B5BE-44FB-BEE5-C0494184633D}" destId="{92A6F37B-3923-4F9B-8B0C-19DC74FDDB0B}" srcOrd="2" destOrd="0" presId="urn:microsoft.com/office/officeart/2005/8/layout/process1"/>
    <dgm:cxn modelId="{33A0C27E-10FD-4B01-97A5-4DCEE0220975}" type="presParOf" srcId="{7D08EED7-B5BE-44FB-BEE5-C0494184633D}" destId="{22C7AAF1-4AA4-4C30-93BF-0FC4E78455F1}" srcOrd="3" destOrd="0" presId="urn:microsoft.com/office/officeart/2005/8/layout/process1"/>
    <dgm:cxn modelId="{E17C9409-90E9-40D9-8846-060984031052}" type="presParOf" srcId="{22C7AAF1-4AA4-4C30-93BF-0FC4E78455F1}" destId="{07CC704B-BDD4-48D7-8780-672D42EBDD02}" srcOrd="0" destOrd="0" presId="urn:microsoft.com/office/officeart/2005/8/layout/process1"/>
    <dgm:cxn modelId="{420FC361-ADFB-4EA8-A1B4-F181ED402681}" type="presParOf" srcId="{7D08EED7-B5BE-44FB-BEE5-C0494184633D}" destId="{2EA88E9E-204D-4F33-80E4-0C2C0EE97C9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0D8A71-9E6B-447E-9048-D6572CDC07C6}"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1BE8809A-626F-419B-A544-9B931F1171A2}">
      <dgm:prSet phldrT="[Text]" phldr="0"/>
      <dgm:spPr/>
      <dgm:t>
        <a:bodyPr/>
        <a:lstStyle/>
        <a:p>
          <a:pPr rtl="0"/>
          <a:r>
            <a:rPr lang="en-US">
              <a:latin typeface="Franklin Gothic Medium" panose="020B0603020102020204"/>
            </a:rPr>
            <a:t>What is</a:t>
          </a:r>
          <a:r>
            <a:rPr lang="en-US" b="0" i="0" u="none" strike="noStrike" cap="none" baseline="0" noProof="0">
              <a:latin typeface="Franklin Gothic Medium"/>
            </a:rPr>
            <a:t> Office Scrip</a:t>
          </a:r>
          <a:r>
            <a:rPr lang="en-US" b="0" i="0" u="none" strike="noStrike" cap="none" baseline="0" noProof="0">
              <a:solidFill>
                <a:schemeClr val="bg1"/>
              </a:solidFill>
              <a:latin typeface="Franklin Gothic Medium"/>
            </a:rPr>
            <a:t>ts?</a:t>
          </a:r>
          <a:endParaRPr lang="en-US">
            <a:solidFill>
              <a:schemeClr val="bg1"/>
            </a:solidFill>
          </a:endParaRPr>
        </a:p>
      </dgm:t>
    </dgm:pt>
    <dgm:pt modelId="{9F2203A3-427D-4811-BCD1-0A08B50D3261}" type="parTrans" cxnId="{4540FC50-48C4-41FE-AE2C-EDC268B65708}">
      <dgm:prSet/>
      <dgm:spPr/>
      <dgm:t>
        <a:bodyPr/>
        <a:lstStyle/>
        <a:p>
          <a:endParaRPr lang="en-US"/>
        </a:p>
      </dgm:t>
    </dgm:pt>
    <dgm:pt modelId="{9A0CA99E-2A7F-4669-9038-EDD3488A72C4}" type="sibTrans" cxnId="{4540FC50-48C4-41FE-AE2C-EDC268B65708}">
      <dgm:prSet/>
      <dgm:spPr/>
      <dgm:t>
        <a:bodyPr/>
        <a:lstStyle/>
        <a:p>
          <a:endParaRPr lang="en-US"/>
        </a:p>
      </dgm:t>
    </dgm:pt>
    <dgm:pt modelId="{0CA52F29-0C05-4611-A71F-260A26A5C5C2}">
      <dgm:prSet phldrT="[Text]" phldr="0" custT="1"/>
      <dgm:spPr>
        <a:solidFill>
          <a:srgbClr val="0E6B37">
            <a:alpha val="61961"/>
          </a:srgbClr>
        </a:solidFill>
        <a:ln w="12700" cap="flat" cmpd="sng" algn="ctr">
          <a:solidFill>
            <a:prstClr val="white">
              <a:hueOff val="0"/>
              <a:satOff val="0"/>
              <a:lumOff val="0"/>
              <a:alphaOff val="0"/>
            </a:prstClr>
          </a:solidFill>
          <a:prstDash val="solid"/>
          <a:miter lim="800000"/>
        </a:ln>
        <a:effectLst/>
      </dgm:spPr>
      <dgm:t>
        <a:bodyPr spcFirstLastPara="0" vert="horz" wrap="square" lIns="114300" tIns="114300" rIns="114300" bIns="114300" numCol="1" spcCol="1270" anchor="ctr" anchorCtr="0"/>
        <a:lstStyle/>
        <a:p>
          <a:pPr marL="0" lvl="0" indent="0" algn="ctr" defTabSz="1333500" rtl="0">
            <a:lnSpc>
              <a:spcPct val="90000"/>
            </a:lnSpc>
            <a:spcBef>
              <a:spcPct val="0"/>
            </a:spcBef>
            <a:spcAft>
              <a:spcPct val="35000"/>
            </a:spcAft>
            <a:buNone/>
          </a:pPr>
          <a:r>
            <a:rPr lang="en-US" sz="3000" kern="1200">
              <a:solidFill>
                <a:prstClr val="white"/>
              </a:solidFill>
              <a:latin typeface="Franklin Gothic Medium" panose="020B0603020102020204"/>
              <a:ea typeface="+mn-ea"/>
              <a:cs typeface="+mn-cs"/>
            </a:rPr>
            <a:t>How can I use Office Scripts?</a:t>
          </a:r>
        </a:p>
      </dgm:t>
    </dgm:pt>
    <dgm:pt modelId="{F7BD2F71-9D9C-4D78-BB1D-078A9B0BAC98}" type="parTrans" cxnId="{99DF96D9-4DD1-4A99-867C-463CA5DCB29D}">
      <dgm:prSet/>
      <dgm:spPr/>
      <dgm:t>
        <a:bodyPr/>
        <a:lstStyle/>
        <a:p>
          <a:endParaRPr lang="en-US"/>
        </a:p>
      </dgm:t>
    </dgm:pt>
    <dgm:pt modelId="{5BF8BAF9-F74A-4327-980D-2A5CE029BF7D}" type="sibTrans" cxnId="{99DF96D9-4DD1-4A99-867C-463CA5DCB29D}">
      <dgm:prSet/>
      <dgm:spPr/>
      <dgm:t>
        <a:bodyPr/>
        <a:lstStyle/>
        <a:p>
          <a:endParaRPr lang="en-US"/>
        </a:p>
      </dgm:t>
    </dgm:pt>
    <dgm:pt modelId="{03629349-E45E-45A3-9B3A-4CD42438EA87}">
      <dgm:prSet phldr="0"/>
      <dgm:spPr>
        <a:solidFill>
          <a:srgbClr val="0E6B37">
            <a:alpha val="61961"/>
          </a:srgbClr>
        </a:solidFill>
      </dgm:spPr>
      <dgm:t>
        <a:bodyPr/>
        <a:lstStyle/>
        <a:p>
          <a:pPr rtl="0"/>
          <a:r>
            <a:rPr lang="en-US">
              <a:latin typeface="Franklin Gothic Medium" panose="020B0603020102020204"/>
            </a:rPr>
            <a:t>Why use Office Scripts?</a:t>
          </a:r>
        </a:p>
      </dgm:t>
    </dgm:pt>
    <dgm:pt modelId="{E8E092C3-7CEE-49E6-9D70-330DAE66E3F9}" type="parTrans" cxnId="{27C6ED04-7468-4178-BDA5-93E7A6C23C42}">
      <dgm:prSet/>
      <dgm:spPr/>
      <dgm:t>
        <a:bodyPr/>
        <a:lstStyle/>
        <a:p>
          <a:endParaRPr lang="en-US"/>
        </a:p>
      </dgm:t>
    </dgm:pt>
    <dgm:pt modelId="{BE38F95F-1FA0-4E82-8D54-DB0DFA042192}" type="sibTrans" cxnId="{27C6ED04-7468-4178-BDA5-93E7A6C23C42}">
      <dgm:prSet/>
      <dgm:spPr/>
      <dgm:t>
        <a:bodyPr/>
        <a:lstStyle/>
        <a:p>
          <a:endParaRPr lang="en-US"/>
        </a:p>
      </dgm:t>
    </dgm:pt>
    <dgm:pt modelId="{7D08EED7-B5BE-44FB-BEE5-C0494184633D}" type="pres">
      <dgm:prSet presAssocID="{970D8A71-9E6B-447E-9048-D6572CDC07C6}" presName="Name0" presStyleCnt="0">
        <dgm:presLayoutVars>
          <dgm:dir/>
          <dgm:resizeHandles val="exact"/>
        </dgm:presLayoutVars>
      </dgm:prSet>
      <dgm:spPr/>
    </dgm:pt>
    <dgm:pt modelId="{4856EF10-1CE2-4721-AFD0-E3B5515CAD3F}" type="pres">
      <dgm:prSet presAssocID="{1BE8809A-626F-419B-A544-9B931F1171A2}" presName="node" presStyleLbl="node1" presStyleIdx="0" presStyleCnt="3">
        <dgm:presLayoutVars>
          <dgm:bulletEnabled val="1"/>
        </dgm:presLayoutVars>
      </dgm:prSet>
      <dgm:spPr/>
    </dgm:pt>
    <dgm:pt modelId="{060BC2B2-7E5A-49A9-AFBB-3F6E3A4C6B2A}" type="pres">
      <dgm:prSet presAssocID="{9A0CA99E-2A7F-4669-9038-EDD3488A72C4}" presName="sibTrans" presStyleLbl="sibTrans2D1" presStyleIdx="0" presStyleCnt="2"/>
      <dgm:spPr/>
    </dgm:pt>
    <dgm:pt modelId="{FCB61385-2086-4995-B0BB-E4ED6440472B}" type="pres">
      <dgm:prSet presAssocID="{9A0CA99E-2A7F-4669-9038-EDD3488A72C4}" presName="connectorText" presStyleLbl="sibTrans2D1" presStyleIdx="0" presStyleCnt="2"/>
      <dgm:spPr/>
    </dgm:pt>
    <dgm:pt modelId="{92A6F37B-3923-4F9B-8B0C-19DC74FDDB0B}" type="pres">
      <dgm:prSet presAssocID="{03629349-E45E-45A3-9B3A-4CD42438EA87}" presName="node" presStyleLbl="node1" presStyleIdx="1" presStyleCnt="3">
        <dgm:presLayoutVars>
          <dgm:bulletEnabled val="1"/>
        </dgm:presLayoutVars>
      </dgm:prSet>
      <dgm:spPr/>
    </dgm:pt>
    <dgm:pt modelId="{22C7AAF1-4AA4-4C30-93BF-0FC4E78455F1}" type="pres">
      <dgm:prSet presAssocID="{BE38F95F-1FA0-4E82-8D54-DB0DFA042192}" presName="sibTrans" presStyleLbl="sibTrans2D1" presStyleIdx="1" presStyleCnt="2"/>
      <dgm:spPr/>
    </dgm:pt>
    <dgm:pt modelId="{07CC704B-BDD4-48D7-8780-672D42EBDD02}" type="pres">
      <dgm:prSet presAssocID="{BE38F95F-1FA0-4E82-8D54-DB0DFA042192}" presName="connectorText" presStyleLbl="sibTrans2D1" presStyleIdx="1" presStyleCnt="2"/>
      <dgm:spPr/>
    </dgm:pt>
    <dgm:pt modelId="{2EA88E9E-204D-4F33-80E4-0C2C0EE97C9F}" type="pres">
      <dgm:prSet presAssocID="{0CA52F29-0C05-4611-A71F-260A26A5C5C2}" presName="node" presStyleLbl="node1" presStyleIdx="2" presStyleCnt="3">
        <dgm:presLayoutVars>
          <dgm:bulletEnabled val="1"/>
        </dgm:presLayoutVars>
      </dgm:prSet>
      <dgm:spPr>
        <a:xfrm>
          <a:off x="7076805" y="1801725"/>
          <a:ext cx="2524413" cy="1514648"/>
        </a:xfrm>
        <a:prstGeom prst="roundRect">
          <a:avLst>
            <a:gd name="adj" fmla="val 10000"/>
          </a:avLst>
        </a:prstGeom>
      </dgm:spPr>
    </dgm:pt>
  </dgm:ptLst>
  <dgm:cxnLst>
    <dgm:cxn modelId="{27C6ED04-7468-4178-BDA5-93E7A6C23C42}" srcId="{970D8A71-9E6B-447E-9048-D6572CDC07C6}" destId="{03629349-E45E-45A3-9B3A-4CD42438EA87}" srcOrd="1" destOrd="0" parTransId="{E8E092C3-7CEE-49E6-9D70-330DAE66E3F9}" sibTransId="{BE38F95F-1FA0-4E82-8D54-DB0DFA042192}"/>
    <dgm:cxn modelId="{D6D1E017-4D97-4F4C-8506-A5161E4E307E}" type="presOf" srcId="{970D8A71-9E6B-447E-9048-D6572CDC07C6}" destId="{7D08EED7-B5BE-44FB-BEE5-C0494184633D}" srcOrd="0" destOrd="0" presId="urn:microsoft.com/office/officeart/2005/8/layout/process1"/>
    <dgm:cxn modelId="{74F3EA2A-6885-4709-9600-81A8E0747A1C}" type="presOf" srcId="{BE38F95F-1FA0-4E82-8D54-DB0DFA042192}" destId="{22C7AAF1-4AA4-4C30-93BF-0FC4E78455F1}" srcOrd="0" destOrd="0" presId="urn:microsoft.com/office/officeart/2005/8/layout/process1"/>
    <dgm:cxn modelId="{2A89B334-0A74-4DEC-9D35-4A6B67D41AC2}" type="presOf" srcId="{03629349-E45E-45A3-9B3A-4CD42438EA87}" destId="{92A6F37B-3923-4F9B-8B0C-19DC74FDDB0B}" srcOrd="0" destOrd="0" presId="urn:microsoft.com/office/officeart/2005/8/layout/process1"/>
    <dgm:cxn modelId="{D776945C-7FC5-49D2-B1C7-17BF39D94FDA}" type="presOf" srcId="{BE38F95F-1FA0-4E82-8D54-DB0DFA042192}" destId="{07CC704B-BDD4-48D7-8780-672D42EBDD02}" srcOrd="1" destOrd="0" presId="urn:microsoft.com/office/officeart/2005/8/layout/process1"/>
    <dgm:cxn modelId="{85518A5E-BD1A-4C38-B36A-CC08546433D8}" type="presOf" srcId="{1BE8809A-626F-419B-A544-9B931F1171A2}" destId="{4856EF10-1CE2-4721-AFD0-E3B5515CAD3F}" srcOrd="0" destOrd="0" presId="urn:microsoft.com/office/officeart/2005/8/layout/process1"/>
    <dgm:cxn modelId="{4540FC50-48C4-41FE-AE2C-EDC268B65708}" srcId="{970D8A71-9E6B-447E-9048-D6572CDC07C6}" destId="{1BE8809A-626F-419B-A544-9B931F1171A2}" srcOrd="0" destOrd="0" parTransId="{9F2203A3-427D-4811-BCD1-0A08B50D3261}" sibTransId="{9A0CA99E-2A7F-4669-9038-EDD3488A72C4}"/>
    <dgm:cxn modelId="{5584728E-B1F3-419C-A583-B8B4CF2C9D52}" type="presOf" srcId="{0CA52F29-0C05-4611-A71F-260A26A5C5C2}" destId="{2EA88E9E-204D-4F33-80E4-0C2C0EE97C9F}" srcOrd="0" destOrd="0" presId="urn:microsoft.com/office/officeart/2005/8/layout/process1"/>
    <dgm:cxn modelId="{99DF96D9-4DD1-4A99-867C-463CA5DCB29D}" srcId="{970D8A71-9E6B-447E-9048-D6572CDC07C6}" destId="{0CA52F29-0C05-4611-A71F-260A26A5C5C2}" srcOrd="2" destOrd="0" parTransId="{F7BD2F71-9D9C-4D78-BB1D-078A9B0BAC98}" sibTransId="{5BF8BAF9-F74A-4327-980D-2A5CE029BF7D}"/>
    <dgm:cxn modelId="{2DEB37E2-AA14-4B86-A453-2FE70D8DD44A}" type="presOf" srcId="{9A0CA99E-2A7F-4669-9038-EDD3488A72C4}" destId="{FCB61385-2086-4995-B0BB-E4ED6440472B}" srcOrd="1" destOrd="0" presId="urn:microsoft.com/office/officeart/2005/8/layout/process1"/>
    <dgm:cxn modelId="{E20383FF-2904-4EBF-88BF-D6EDA06F80E3}" type="presOf" srcId="{9A0CA99E-2A7F-4669-9038-EDD3488A72C4}" destId="{060BC2B2-7E5A-49A9-AFBB-3F6E3A4C6B2A}" srcOrd="0" destOrd="0" presId="urn:microsoft.com/office/officeart/2005/8/layout/process1"/>
    <dgm:cxn modelId="{1090BAB5-6380-4CEF-8539-9AFF190E3EDE}" type="presParOf" srcId="{7D08EED7-B5BE-44FB-BEE5-C0494184633D}" destId="{4856EF10-1CE2-4721-AFD0-E3B5515CAD3F}" srcOrd="0" destOrd="0" presId="urn:microsoft.com/office/officeart/2005/8/layout/process1"/>
    <dgm:cxn modelId="{39719B9E-9F48-44FF-9FA5-05AEE8610E3E}" type="presParOf" srcId="{7D08EED7-B5BE-44FB-BEE5-C0494184633D}" destId="{060BC2B2-7E5A-49A9-AFBB-3F6E3A4C6B2A}" srcOrd="1" destOrd="0" presId="urn:microsoft.com/office/officeart/2005/8/layout/process1"/>
    <dgm:cxn modelId="{AC3798B6-9541-46FA-8AA2-B21C9C1FF696}" type="presParOf" srcId="{060BC2B2-7E5A-49A9-AFBB-3F6E3A4C6B2A}" destId="{FCB61385-2086-4995-B0BB-E4ED6440472B}" srcOrd="0" destOrd="0" presId="urn:microsoft.com/office/officeart/2005/8/layout/process1"/>
    <dgm:cxn modelId="{28306102-D0D8-4B3A-B627-D18617A2A116}" type="presParOf" srcId="{7D08EED7-B5BE-44FB-BEE5-C0494184633D}" destId="{92A6F37B-3923-4F9B-8B0C-19DC74FDDB0B}" srcOrd="2" destOrd="0" presId="urn:microsoft.com/office/officeart/2005/8/layout/process1"/>
    <dgm:cxn modelId="{33A0C27E-10FD-4B01-97A5-4DCEE0220975}" type="presParOf" srcId="{7D08EED7-B5BE-44FB-BEE5-C0494184633D}" destId="{22C7AAF1-4AA4-4C30-93BF-0FC4E78455F1}" srcOrd="3" destOrd="0" presId="urn:microsoft.com/office/officeart/2005/8/layout/process1"/>
    <dgm:cxn modelId="{E17C9409-90E9-40D9-8846-060984031052}" type="presParOf" srcId="{22C7AAF1-4AA4-4C30-93BF-0FC4E78455F1}" destId="{07CC704B-BDD4-48D7-8780-672D42EBDD02}" srcOrd="0" destOrd="0" presId="urn:microsoft.com/office/officeart/2005/8/layout/process1"/>
    <dgm:cxn modelId="{420FC361-ADFB-4EA8-A1B4-F181ED402681}" type="presParOf" srcId="{7D08EED7-B5BE-44FB-BEE5-C0494184633D}" destId="{2EA88E9E-204D-4F33-80E4-0C2C0EE97C9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0D8A71-9E6B-447E-9048-D6572CDC07C6}"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1BE8809A-626F-419B-A544-9B931F1171A2}">
      <dgm:prSet phldrT="[Text]" phldr="0" custT="1"/>
      <dgm:spPr>
        <a:solidFill>
          <a:srgbClr val="0E6B37">
            <a:alpha val="61961"/>
          </a:srgbClr>
        </a:solidFill>
        <a:ln w="12700" cap="flat" cmpd="sng" algn="ctr">
          <a:solidFill>
            <a:prstClr val="white">
              <a:hueOff val="0"/>
              <a:satOff val="0"/>
              <a:lumOff val="0"/>
              <a:alphaOff val="0"/>
            </a:prstClr>
          </a:solidFill>
          <a:prstDash val="solid"/>
          <a:miter lim="800000"/>
        </a:ln>
        <a:effectLst/>
      </dgm:spPr>
      <dgm:t>
        <a:bodyPr spcFirstLastPara="0" vert="horz" wrap="square" lIns="114300" tIns="114300" rIns="114300" bIns="114300" numCol="1" spcCol="1270" anchor="ctr" anchorCtr="0"/>
        <a:lstStyle/>
        <a:p>
          <a:pPr marL="0" lvl="0" indent="0" algn="ctr" defTabSz="1333500" rtl="0">
            <a:lnSpc>
              <a:spcPct val="90000"/>
            </a:lnSpc>
            <a:spcBef>
              <a:spcPct val="0"/>
            </a:spcBef>
            <a:spcAft>
              <a:spcPct val="35000"/>
            </a:spcAft>
            <a:buNone/>
          </a:pPr>
          <a:r>
            <a:rPr lang="en-US" sz="3000" kern="1200">
              <a:solidFill>
                <a:prstClr val="white"/>
              </a:solidFill>
              <a:latin typeface="Franklin Gothic Medium" panose="020B0603020102020204"/>
              <a:ea typeface="+mn-ea"/>
              <a:cs typeface="+mn-cs"/>
            </a:rPr>
            <a:t>What is</a:t>
          </a:r>
          <a:r>
            <a:rPr lang="en-US" sz="3000" kern="1200" noProof="0">
              <a:solidFill>
                <a:prstClr val="white"/>
              </a:solidFill>
              <a:latin typeface="Franklin Gothic Medium" panose="020B0603020102020204"/>
              <a:ea typeface="+mn-ea"/>
              <a:cs typeface="+mn-cs"/>
            </a:rPr>
            <a:t> Office Scripts?</a:t>
          </a:r>
          <a:endParaRPr lang="en-US" sz="3000" kern="1200">
            <a:solidFill>
              <a:prstClr val="white"/>
            </a:solidFill>
            <a:latin typeface="Franklin Gothic Medium" panose="020B0603020102020204"/>
            <a:ea typeface="+mn-ea"/>
            <a:cs typeface="+mn-cs"/>
          </a:endParaRPr>
        </a:p>
      </dgm:t>
    </dgm:pt>
    <dgm:pt modelId="{9F2203A3-427D-4811-BCD1-0A08B50D3261}" type="parTrans" cxnId="{4540FC50-48C4-41FE-AE2C-EDC268B65708}">
      <dgm:prSet/>
      <dgm:spPr/>
      <dgm:t>
        <a:bodyPr/>
        <a:lstStyle/>
        <a:p>
          <a:endParaRPr lang="en-US"/>
        </a:p>
      </dgm:t>
    </dgm:pt>
    <dgm:pt modelId="{9A0CA99E-2A7F-4669-9038-EDD3488A72C4}" type="sibTrans" cxnId="{4540FC50-48C4-41FE-AE2C-EDC268B65708}">
      <dgm:prSet/>
      <dgm:spPr/>
      <dgm:t>
        <a:bodyPr/>
        <a:lstStyle/>
        <a:p>
          <a:endParaRPr lang="en-US"/>
        </a:p>
      </dgm:t>
    </dgm:pt>
    <dgm:pt modelId="{0CA52F29-0C05-4611-A71F-260A26A5C5C2}">
      <dgm:prSet phldrT="[Text]" phldr="0" custT="1"/>
      <dgm:spPr>
        <a:solidFill>
          <a:srgbClr val="0E6B37">
            <a:alpha val="61961"/>
          </a:srgbClr>
        </a:solidFill>
        <a:ln w="12700" cap="flat" cmpd="sng" algn="ctr">
          <a:solidFill>
            <a:prstClr val="white">
              <a:hueOff val="0"/>
              <a:satOff val="0"/>
              <a:lumOff val="0"/>
              <a:alphaOff val="0"/>
            </a:prstClr>
          </a:solidFill>
          <a:prstDash val="solid"/>
          <a:miter lim="800000"/>
        </a:ln>
        <a:effectLst/>
      </dgm:spPr>
      <dgm:t>
        <a:bodyPr spcFirstLastPara="0" vert="horz" wrap="square" lIns="114300" tIns="114300" rIns="114300" bIns="114300" numCol="1" spcCol="1270" anchor="ctr" anchorCtr="0"/>
        <a:lstStyle/>
        <a:p>
          <a:pPr marL="0" lvl="0" indent="0" algn="ctr" defTabSz="1333500" rtl="0">
            <a:lnSpc>
              <a:spcPct val="90000"/>
            </a:lnSpc>
            <a:spcBef>
              <a:spcPct val="0"/>
            </a:spcBef>
            <a:spcAft>
              <a:spcPct val="35000"/>
            </a:spcAft>
            <a:buNone/>
          </a:pPr>
          <a:r>
            <a:rPr lang="en-US" sz="3000" kern="1200">
              <a:solidFill>
                <a:prstClr val="white"/>
              </a:solidFill>
              <a:latin typeface="Franklin Gothic Medium" panose="020B0603020102020204"/>
              <a:ea typeface="+mn-ea"/>
              <a:cs typeface="+mn-cs"/>
            </a:rPr>
            <a:t>How can I use Office Scripts?</a:t>
          </a:r>
        </a:p>
      </dgm:t>
    </dgm:pt>
    <dgm:pt modelId="{F7BD2F71-9D9C-4D78-BB1D-078A9B0BAC98}" type="parTrans" cxnId="{99DF96D9-4DD1-4A99-867C-463CA5DCB29D}">
      <dgm:prSet/>
      <dgm:spPr/>
      <dgm:t>
        <a:bodyPr/>
        <a:lstStyle/>
        <a:p>
          <a:endParaRPr lang="en-US"/>
        </a:p>
      </dgm:t>
    </dgm:pt>
    <dgm:pt modelId="{5BF8BAF9-F74A-4327-980D-2A5CE029BF7D}" type="sibTrans" cxnId="{99DF96D9-4DD1-4A99-867C-463CA5DCB29D}">
      <dgm:prSet/>
      <dgm:spPr/>
      <dgm:t>
        <a:bodyPr/>
        <a:lstStyle/>
        <a:p>
          <a:endParaRPr lang="en-US"/>
        </a:p>
      </dgm:t>
    </dgm:pt>
    <dgm:pt modelId="{03629349-E45E-45A3-9B3A-4CD42438EA87}">
      <dgm:prSet phldr="0" custT="1"/>
      <dgm:spPr>
        <a:solidFill>
          <a:srgbClr val="0E6B37">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114300" tIns="114300" rIns="114300" bIns="114300" numCol="1" spcCol="1270" anchor="ctr" anchorCtr="0"/>
        <a:lstStyle/>
        <a:p>
          <a:pPr marL="0" lvl="0" indent="0" algn="ctr" defTabSz="1333500" rtl="0">
            <a:lnSpc>
              <a:spcPct val="90000"/>
            </a:lnSpc>
            <a:spcBef>
              <a:spcPct val="0"/>
            </a:spcBef>
            <a:spcAft>
              <a:spcPct val="35000"/>
            </a:spcAft>
            <a:buNone/>
          </a:pPr>
          <a:r>
            <a:rPr lang="en-US" sz="3000" kern="1200">
              <a:solidFill>
                <a:prstClr val="white"/>
              </a:solidFill>
              <a:latin typeface="Franklin Gothic Medium" panose="020B0603020102020204"/>
              <a:ea typeface="+mn-ea"/>
              <a:cs typeface="+mn-cs"/>
            </a:rPr>
            <a:t>Why use Office Scripts?</a:t>
          </a:r>
        </a:p>
      </dgm:t>
    </dgm:pt>
    <dgm:pt modelId="{E8E092C3-7CEE-49E6-9D70-330DAE66E3F9}" type="parTrans" cxnId="{27C6ED04-7468-4178-BDA5-93E7A6C23C42}">
      <dgm:prSet/>
      <dgm:spPr/>
      <dgm:t>
        <a:bodyPr/>
        <a:lstStyle/>
        <a:p>
          <a:endParaRPr lang="en-US"/>
        </a:p>
      </dgm:t>
    </dgm:pt>
    <dgm:pt modelId="{BE38F95F-1FA0-4E82-8D54-DB0DFA042192}" type="sibTrans" cxnId="{27C6ED04-7468-4178-BDA5-93E7A6C23C42}">
      <dgm:prSet/>
      <dgm:spPr/>
      <dgm:t>
        <a:bodyPr/>
        <a:lstStyle/>
        <a:p>
          <a:endParaRPr lang="en-US"/>
        </a:p>
      </dgm:t>
    </dgm:pt>
    <dgm:pt modelId="{7D08EED7-B5BE-44FB-BEE5-C0494184633D}" type="pres">
      <dgm:prSet presAssocID="{970D8A71-9E6B-447E-9048-D6572CDC07C6}" presName="Name0" presStyleCnt="0">
        <dgm:presLayoutVars>
          <dgm:dir/>
          <dgm:resizeHandles val="exact"/>
        </dgm:presLayoutVars>
      </dgm:prSet>
      <dgm:spPr/>
    </dgm:pt>
    <dgm:pt modelId="{4856EF10-1CE2-4721-AFD0-E3B5515CAD3F}" type="pres">
      <dgm:prSet presAssocID="{1BE8809A-626F-419B-A544-9B931F1171A2}" presName="node" presStyleLbl="node1" presStyleIdx="0" presStyleCnt="3">
        <dgm:presLayoutVars>
          <dgm:bulletEnabled val="1"/>
        </dgm:presLayoutVars>
      </dgm:prSet>
      <dgm:spPr>
        <a:xfrm>
          <a:off x="8445" y="1801725"/>
          <a:ext cx="2524413" cy="1514648"/>
        </a:xfrm>
        <a:prstGeom prst="roundRect">
          <a:avLst>
            <a:gd name="adj" fmla="val 10000"/>
          </a:avLst>
        </a:prstGeom>
      </dgm:spPr>
    </dgm:pt>
    <dgm:pt modelId="{060BC2B2-7E5A-49A9-AFBB-3F6E3A4C6B2A}" type="pres">
      <dgm:prSet presAssocID="{9A0CA99E-2A7F-4669-9038-EDD3488A72C4}" presName="sibTrans" presStyleLbl="sibTrans2D1" presStyleIdx="0" presStyleCnt="2"/>
      <dgm:spPr/>
    </dgm:pt>
    <dgm:pt modelId="{FCB61385-2086-4995-B0BB-E4ED6440472B}" type="pres">
      <dgm:prSet presAssocID="{9A0CA99E-2A7F-4669-9038-EDD3488A72C4}" presName="connectorText" presStyleLbl="sibTrans2D1" presStyleIdx="0" presStyleCnt="2"/>
      <dgm:spPr/>
    </dgm:pt>
    <dgm:pt modelId="{92A6F37B-3923-4F9B-8B0C-19DC74FDDB0B}" type="pres">
      <dgm:prSet presAssocID="{03629349-E45E-45A3-9B3A-4CD42438EA87}" presName="node" presStyleLbl="node1" presStyleIdx="1" presStyleCnt="3">
        <dgm:presLayoutVars>
          <dgm:bulletEnabled val="1"/>
        </dgm:presLayoutVars>
      </dgm:prSet>
      <dgm:spPr>
        <a:xfrm>
          <a:off x="3542625" y="1801725"/>
          <a:ext cx="2524413" cy="1514648"/>
        </a:xfrm>
        <a:prstGeom prst="roundRect">
          <a:avLst>
            <a:gd name="adj" fmla="val 10000"/>
          </a:avLst>
        </a:prstGeom>
      </dgm:spPr>
    </dgm:pt>
    <dgm:pt modelId="{22C7AAF1-4AA4-4C30-93BF-0FC4E78455F1}" type="pres">
      <dgm:prSet presAssocID="{BE38F95F-1FA0-4E82-8D54-DB0DFA042192}" presName="sibTrans" presStyleLbl="sibTrans2D1" presStyleIdx="1" presStyleCnt="2"/>
      <dgm:spPr/>
    </dgm:pt>
    <dgm:pt modelId="{07CC704B-BDD4-48D7-8780-672D42EBDD02}" type="pres">
      <dgm:prSet presAssocID="{BE38F95F-1FA0-4E82-8D54-DB0DFA042192}" presName="connectorText" presStyleLbl="sibTrans2D1" presStyleIdx="1" presStyleCnt="2"/>
      <dgm:spPr/>
    </dgm:pt>
    <dgm:pt modelId="{2EA88E9E-204D-4F33-80E4-0C2C0EE97C9F}" type="pres">
      <dgm:prSet presAssocID="{0CA52F29-0C05-4611-A71F-260A26A5C5C2}" presName="node" presStyleLbl="node1" presStyleIdx="2" presStyleCnt="3">
        <dgm:presLayoutVars>
          <dgm:bulletEnabled val="1"/>
        </dgm:presLayoutVars>
      </dgm:prSet>
      <dgm:spPr>
        <a:xfrm>
          <a:off x="7076805" y="1801725"/>
          <a:ext cx="2524413" cy="1514648"/>
        </a:xfrm>
        <a:prstGeom prst="roundRect">
          <a:avLst>
            <a:gd name="adj" fmla="val 10000"/>
          </a:avLst>
        </a:prstGeom>
      </dgm:spPr>
    </dgm:pt>
  </dgm:ptLst>
  <dgm:cxnLst>
    <dgm:cxn modelId="{27C6ED04-7468-4178-BDA5-93E7A6C23C42}" srcId="{970D8A71-9E6B-447E-9048-D6572CDC07C6}" destId="{03629349-E45E-45A3-9B3A-4CD42438EA87}" srcOrd="1" destOrd="0" parTransId="{E8E092C3-7CEE-49E6-9D70-330DAE66E3F9}" sibTransId="{BE38F95F-1FA0-4E82-8D54-DB0DFA042192}"/>
    <dgm:cxn modelId="{D6D1E017-4D97-4F4C-8506-A5161E4E307E}" type="presOf" srcId="{970D8A71-9E6B-447E-9048-D6572CDC07C6}" destId="{7D08EED7-B5BE-44FB-BEE5-C0494184633D}" srcOrd="0" destOrd="0" presId="urn:microsoft.com/office/officeart/2005/8/layout/process1"/>
    <dgm:cxn modelId="{74F3EA2A-6885-4709-9600-81A8E0747A1C}" type="presOf" srcId="{BE38F95F-1FA0-4E82-8D54-DB0DFA042192}" destId="{22C7AAF1-4AA4-4C30-93BF-0FC4E78455F1}" srcOrd="0" destOrd="0" presId="urn:microsoft.com/office/officeart/2005/8/layout/process1"/>
    <dgm:cxn modelId="{2A89B334-0A74-4DEC-9D35-4A6B67D41AC2}" type="presOf" srcId="{03629349-E45E-45A3-9B3A-4CD42438EA87}" destId="{92A6F37B-3923-4F9B-8B0C-19DC74FDDB0B}" srcOrd="0" destOrd="0" presId="urn:microsoft.com/office/officeart/2005/8/layout/process1"/>
    <dgm:cxn modelId="{D776945C-7FC5-49D2-B1C7-17BF39D94FDA}" type="presOf" srcId="{BE38F95F-1FA0-4E82-8D54-DB0DFA042192}" destId="{07CC704B-BDD4-48D7-8780-672D42EBDD02}" srcOrd="1" destOrd="0" presId="urn:microsoft.com/office/officeart/2005/8/layout/process1"/>
    <dgm:cxn modelId="{85518A5E-BD1A-4C38-B36A-CC08546433D8}" type="presOf" srcId="{1BE8809A-626F-419B-A544-9B931F1171A2}" destId="{4856EF10-1CE2-4721-AFD0-E3B5515CAD3F}" srcOrd="0" destOrd="0" presId="urn:microsoft.com/office/officeart/2005/8/layout/process1"/>
    <dgm:cxn modelId="{4540FC50-48C4-41FE-AE2C-EDC268B65708}" srcId="{970D8A71-9E6B-447E-9048-D6572CDC07C6}" destId="{1BE8809A-626F-419B-A544-9B931F1171A2}" srcOrd="0" destOrd="0" parTransId="{9F2203A3-427D-4811-BCD1-0A08B50D3261}" sibTransId="{9A0CA99E-2A7F-4669-9038-EDD3488A72C4}"/>
    <dgm:cxn modelId="{5584728E-B1F3-419C-A583-B8B4CF2C9D52}" type="presOf" srcId="{0CA52F29-0C05-4611-A71F-260A26A5C5C2}" destId="{2EA88E9E-204D-4F33-80E4-0C2C0EE97C9F}" srcOrd="0" destOrd="0" presId="urn:microsoft.com/office/officeart/2005/8/layout/process1"/>
    <dgm:cxn modelId="{99DF96D9-4DD1-4A99-867C-463CA5DCB29D}" srcId="{970D8A71-9E6B-447E-9048-D6572CDC07C6}" destId="{0CA52F29-0C05-4611-A71F-260A26A5C5C2}" srcOrd="2" destOrd="0" parTransId="{F7BD2F71-9D9C-4D78-BB1D-078A9B0BAC98}" sibTransId="{5BF8BAF9-F74A-4327-980D-2A5CE029BF7D}"/>
    <dgm:cxn modelId="{2DEB37E2-AA14-4B86-A453-2FE70D8DD44A}" type="presOf" srcId="{9A0CA99E-2A7F-4669-9038-EDD3488A72C4}" destId="{FCB61385-2086-4995-B0BB-E4ED6440472B}" srcOrd="1" destOrd="0" presId="urn:microsoft.com/office/officeart/2005/8/layout/process1"/>
    <dgm:cxn modelId="{E20383FF-2904-4EBF-88BF-D6EDA06F80E3}" type="presOf" srcId="{9A0CA99E-2A7F-4669-9038-EDD3488A72C4}" destId="{060BC2B2-7E5A-49A9-AFBB-3F6E3A4C6B2A}" srcOrd="0" destOrd="0" presId="urn:microsoft.com/office/officeart/2005/8/layout/process1"/>
    <dgm:cxn modelId="{1090BAB5-6380-4CEF-8539-9AFF190E3EDE}" type="presParOf" srcId="{7D08EED7-B5BE-44FB-BEE5-C0494184633D}" destId="{4856EF10-1CE2-4721-AFD0-E3B5515CAD3F}" srcOrd="0" destOrd="0" presId="urn:microsoft.com/office/officeart/2005/8/layout/process1"/>
    <dgm:cxn modelId="{39719B9E-9F48-44FF-9FA5-05AEE8610E3E}" type="presParOf" srcId="{7D08EED7-B5BE-44FB-BEE5-C0494184633D}" destId="{060BC2B2-7E5A-49A9-AFBB-3F6E3A4C6B2A}" srcOrd="1" destOrd="0" presId="urn:microsoft.com/office/officeart/2005/8/layout/process1"/>
    <dgm:cxn modelId="{AC3798B6-9541-46FA-8AA2-B21C9C1FF696}" type="presParOf" srcId="{060BC2B2-7E5A-49A9-AFBB-3F6E3A4C6B2A}" destId="{FCB61385-2086-4995-B0BB-E4ED6440472B}" srcOrd="0" destOrd="0" presId="urn:microsoft.com/office/officeart/2005/8/layout/process1"/>
    <dgm:cxn modelId="{28306102-D0D8-4B3A-B627-D18617A2A116}" type="presParOf" srcId="{7D08EED7-B5BE-44FB-BEE5-C0494184633D}" destId="{92A6F37B-3923-4F9B-8B0C-19DC74FDDB0B}" srcOrd="2" destOrd="0" presId="urn:microsoft.com/office/officeart/2005/8/layout/process1"/>
    <dgm:cxn modelId="{33A0C27E-10FD-4B01-97A5-4DCEE0220975}" type="presParOf" srcId="{7D08EED7-B5BE-44FB-BEE5-C0494184633D}" destId="{22C7AAF1-4AA4-4C30-93BF-0FC4E78455F1}" srcOrd="3" destOrd="0" presId="urn:microsoft.com/office/officeart/2005/8/layout/process1"/>
    <dgm:cxn modelId="{E17C9409-90E9-40D9-8846-060984031052}" type="presParOf" srcId="{22C7AAF1-4AA4-4C30-93BF-0FC4E78455F1}" destId="{07CC704B-BDD4-48D7-8780-672D42EBDD02}" srcOrd="0" destOrd="0" presId="urn:microsoft.com/office/officeart/2005/8/layout/process1"/>
    <dgm:cxn modelId="{420FC361-ADFB-4EA8-A1B4-F181ED402681}" type="presParOf" srcId="{7D08EED7-B5BE-44FB-BEE5-C0494184633D}" destId="{2EA88E9E-204D-4F33-80E4-0C2C0EE97C9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0D8A71-9E6B-447E-9048-D6572CDC07C6}"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1BE8809A-626F-419B-A544-9B931F1171A2}">
      <dgm:prSet phldrT="[Text]" phldr="0" custT="1"/>
      <dgm:spPr>
        <a:solidFill>
          <a:srgbClr val="0E6B37">
            <a:alpha val="61961"/>
          </a:srgbClr>
        </a:solidFill>
        <a:ln w="12700" cap="flat" cmpd="sng" algn="ctr">
          <a:solidFill>
            <a:prstClr val="white">
              <a:hueOff val="0"/>
              <a:satOff val="0"/>
              <a:lumOff val="0"/>
              <a:alphaOff val="0"/>
            </a:prstClr>
          </a:solidFill>
          <a:prstDash val="solid"/>
          <a:miter lim="800000"/>
        </a:ln>
        <a:effectLst/>
      </dgm:spPr>
      <dgm:t>
        <a:bodyPr spcFirstLastPara="0" vert="horz" wrap="square" lIns="114300" tIns="114300" rIns="114300" bIns="114300" numCol="1" spcCol="1270" anchor="ctr" anchorCtr="0"/>
        <a:lstStyle/>
        <a:p>
          <a:pPr marL="0" lvl="0" indent="0" algn="ctr" defTabSz="1333500" rtl="0">
            <a:lnSpc>
              <a:spcPct val="90000"/>
            </a:lnSpc>
            <a:spcBef>
              <a:spcPct val="0"/>
            </a:spcBef>
            <a:spcAft>
              <a:spcPct val="35000"/>
            </a:spcAft>
            <a:buNone/>
          </a:pPr>
          <a:r>
            <a:rPr lang="en-US" sz="3000" kern="1200">
              <a:solidFill>
                <a:prstClr val="white"/>
              </a:solidFill>
              <a:latin typeface="Franklin Gothic Medium" panose="020B0603020102020204"/>
              <a:ea typeface="+mn-ea"/>
              <a:cs typeface="+mn-cs"/>
            </a:rPr>
            <a:t>What is</a:t>
          </a:r>
          <a:r>
            <a:rPr lang="en-US" sz="3000" kern="1200" noProof="0">
              <a:solidFill>
                <a:prstClr val="white"/>
              </a:solidFill>
              <a:latin typeface="Franklin Gothic Medium" panose="020B0603020102020204"/>
              <a:ea typeface="+mn-ea"/>
              <a:cs typeface="+mn-cs"/>
            </a:rPr>
            <a:t> Office Scripts?</a:t>
          </a:r>
          <a:endParaRPr lang="en-US" sz="3000" kern="1200">
            <a:solidFill>
              <a:prstClr val="white"/>
            </a:solidFill>
            <a:latin typeface="Franklin Gothic Medium" panose="020B0603020102020204"/>
            <a:ea typeface="+mn-ea"/>
            <a:cs typeface="+mn-cs"/>
          </a:endParaRPr>
        </a:p>
      </dgm:t>
    </dgm:pt>
    <dgm:pt modelId="{9F2203A3-427D-4811-BCD1-0A08B50D3261}" type="parTrans" cxnId="{4540FC50-48C4-41FE-AE2C-EDC268B65708}">
      <dgm:prSet/>
      <dgm:spPr/>
      <dgm:t>
        <a:bodyPr/>
        <a:lstStyle/>
        <a:p>
          <a:endParaRPr lang="en-US"/>
        </a:p>
      </dgm:t>
    </dgm:pt>
    <dgm:pt modelId="{9A0CA99E-2A7F-4669-9038-EDD3488A72C4}" type="sibTrans" cxnId="{4540FC50-48C4-41FE-AE2C-EDC268B65708}">
      <dgm:prSet/>
      <dgm:spPr/>
      <dgm:t>
        <a:bodyPr/>
        <a:lstStyle/>
        <a:p>
          <a:endParaRPr lang="en-US"/>
        </a:p>
      </dgm:t>
    </dgm:pt>
    <dgm:pt modelId="{0CA52F29-0C05-4611-A71F-260A26A5C5C2}">
      <dgm:prSet phldrT="[Text]" phldr="0" custT="1"/>
      <dgm:spPr>
        <a:solidFill>
          <a:srgbClr val="0E6B37">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114300" tIns="114300" rIns="114300" bIns="114300" numCol="1" spcCol="1270" anchor="ctr" anchorCtr="0"/>
        <a:lstStyle/>
        <a:p>
          <a:pPr marL="0" lvl="0" indent="0" algn="ctr" defTabSz="1333500" rtl="0">
            <a:lnSpc>
              <a:spcPct val="90000"/>
            </a:lnSpc>
            <a:spcBef>
              <a:spcPct val="0"/>
            </a:spcBef>
            <a:spcAft>
              <a:spcPct val="35000"/>
            </a:spcAft>
            <a:buNone/>
          </a:pPr>
          <a:r>
            <a:rPr lang="en-US" sz="3000" kern="1200">
              <a:solidFill>
                <a:prstClr val="white"/>
              </a:solidFill>
              <a:latin typeface="Franklin Gothic Medium" panose="020B0603020102020204"/>
              <a:ea typeface="+mn-ea"/>
              <a:cs typeface="+mn-cs"/>
            </a:rPr>
            <a:t>How can I use Office Scripts?</a:t>
          </a:r>
        </a:p>
      </dgm:t>
    </dgm:pt>
    <dgm:pt modelId="{F7BD2F71-9D9C-4D78-BB1D-078A9B0BAC98}" type="parTrans" cxnId="{99DF96D9-4DD1-4A99-867C-463CA5DCB29D}">
      <dgm:prSet/>
      <dgm:spPr/>
      <dgm:t>
        <a:bodyPr/>
        <a:lstStyle/>
        <a:p>
          <a:endParaRPr lang="en-US"/>
        </a:p>
      </dgm:t>
    </dgm:pt>
    <dgm:pt modelId="{5BF8BAF9-F74A-4327-980D-2A5CE029BF7D}" type="sibTrans" cxnId="{99DF96D9-4DD1-4A99-867C-463CA5DCB29D}">
      <dgm:prSet/>
      <dgm:spPr/>
      <dgm:t>
        <a:bodyPr/>
        <a:lstStyle/>
        <a:p>
          <a:endParaRPr lang="en-US"/>
        </a:p>
      </dgm:t>
    </dgm:pt>
    <dgm:pt modelId="{03629349-E45E-45A3-9B3A-4CD42438EA87}">
      <dgm:prSet phldr="0"/>
      <dgm:spPr>
        <a:solidFill>
          <a:srgbClr val="0E6B37">
            <a:alpha val="61961"/>
          </a:srgbClr>
        </a:solidFill>
      </dgm:spPr>
      <dgm:t>
        <a:bodyPr/>
        <a:lstStyle/>
        <a:p>
          <a:pPr rtl="0"/>
          <a:r>
            <a:rPr lang="en-US">
              <a:latin typeface="Franklin Gothic Medium" panose="020B0603020102020204"/>
            </a:rPr>
            <a:t>Why use Office Scripts?</a:t>
          </a:r>
        </a:p>
      </dgm:t>
    </dgm:pt>
    <dgm:pt modelId="{E8E092C3-7CEE-49E6-9D70-330DAE66E3F9}" type="parTrans" cxnId="{27C6ED04-7468-4178-BDA5-93E7A6C23C42}">
      <dgm:prSet/>
      <dgm:spPr/>
      <dgm:t>
        <a:bodyPr/>
        <a:lstStyle/>
        <a:p>
          <a:endParaRPr lang="en-US"/>
        </a:p>
      </dgm:t>
    </dgm:pt>
    <dgm:pt modelId="{BE38F95F-1FA0-4E82-8D54-DB0DFA042192}" type="sibTrans" cxnId="{27C6ED04-7468-4178-BDA5-93E7A6C23C42}">
      <dgm:prSet/>
      <dgm:spPr/>
      <dgm:t>
        <a:bodyPr/>
        <a:lstStyle/>
        <a:p>
          <a:endParaRPr lang="en-US"/>
        </a:p>
      </dgm:t>
    </dgm:pt>
    <dgm:pt modelId="{7D08EED7-B5BE-44FB-BEE5-C0494184633D}" type="pres">
      <dgm:prSet presAssocID="{970D8A71-9E6B-447E-9048-D6572CDC07C6}" presName="Name0" presStyleCnt="0">
        <dgm:presLayoutVars>
          <dgm:dir/>
          <dgm:resizeHandles val="exact"/>
        </dgm:presLayoutVars>
      </dgm:prSet>
      <dgm:spPr/>
    </dgm:pt>
    <dgm:pt modelId="{4856EF10-1CE2-4721-AFD0-E3B5515CAD3F}" type="pres">
      <dgm:prSet presAssocID="{1BE8809A-626F-419B-A544-9B931F1171A2}" presName="node" presStyleLbl="node1" presStyleIdx="0" presStyleCnt="3">
        <dgm:presLayoutVars>
          <dgm:bulletEnabled val="1"/>
        </dgm:presLayoutVars>
      </dgm:prSet>
      <dgm:spPr>
        <a:xfrm>
          <a:off x="8445" y="1801725"/>
          <a:ext cx="2524413" cy="1514648"/>
        </a:xfrm>
        <a:prstGeom prst="roundRect">
          <a:avLst>
            <a:gd name="adj" fmla="val 10000"/>
          </a:avLst>
        </a:prstGeom>
      </dgm:spPr>
    </dgm:pt>
    <dgm:pt modelId="{060BC2B2-7E5A-49A9-AFBB-3F6E3A4C6B2A}" type="pres">
      <dgm:prSet presAssocID="{9A0CA99E-2A7F-4669-9038-EDD3488A72C4}" presName="sibTrans" presStyleLbl="sibTrans2D1" presStyleIdx="0" presStyleCnt="2"/>
      <dgm:spPr/>
    </dgm:pt>
    <dgm:pt modelId="{FCB61385-2086-4995-B0BB-E4ED6440472B}" type="pres">
      <dgm:prSet presAssocID="{9A0CA99E-2A7F-4669-9038-EDD3488A72C4}" presName="connectorText" presStyleLbl="sibTrans2D1" presStyleIdx="0" presStyleCnt="2"/>
      <dgm:spPr/>
    </dgm:pt>
    <dgm:pt modelId="{92A6F37B-3923-4F9B-8B0C-19DC74FDDB0B}" type="pres">
      <dgm:prSet presAssocID="{03629349-E45E-45A3-9B3A-4CD42438EA87}" presName="node" presStyleLbl="node1" presStyleIdx="1" presStyleCnt="3">
        <dgm:presLayoutVars>
          <dgm:bulletEnabled val="1"/>
        </dgm:presLayoutVars>
      </dgm:prSet>
      <dgm:spPr/>
    </dgm:pt>
    <dgm:pt modelId="{22C7AAF1-4AA4-4C30-93BF-0FC4E78455F1}" type="pres">
      <dgm:prSet presAssocID="{BE38F95F-1FA0-4E82-8D54-DB0DFA042192}" presName="sibTrans" presStyleLbl="sibTrans2D1" presStyleIdx="1" presStyleCnt="2"/>
      <dgm:spPr/>
    </dgm:pt>
    <dgm:pt modelId="{07CC704B-BDD4-48D7-8780-672D42EBDD02}" type="pres">
      <dgm:prSet presAssocID="{BE38F95F-1FA0-4E82-8D54-DB0DFA042192}" presName="connectorText" presStyleLbl="sibTrans2D1" presStyleIdx="1" presStyleCnt="2"/>
      <dgm:spPr/>
    </dgm:pt>
    <dgm:pt modelId="{2EA88E9E-204D-4F33-80E4-0C2C0EE97C9F}" type="pres">
      <dgm:prSet presAssocID="{0CA52F29-0C05-4611-A71F-260A26A5C5C2}" presName="node" presStyleLbl="node1" presStyleIdx="2" presStyleCnt="3">
        <dgm:presLayoutVars>
          <dgm:bulletEnabled val="1"/>
        </dgm:presLayoutVars>
      </dgm:prSet>
      <dgm:spPr>
        <a:xfrm>
          <a:off x="7076805" y="1801725"/>
          <a:ext cx="2524413" cy="1514648"/>
        </a:xfrm>
        <a:prstGeom prst="roundRect">
          <a:avLst>
            <a:gd name="adj" fmla="val 10000"/>
          </a:avLst>
        </a:prstGeom>
      </dgm:spPr>
    </dgm:pt>
  </dgm:ptLst>
  <dgm:cxnLst>
    <dgm:cxn modelId="{27C6ED04-7468-4178-BDA5-93E7A6C23C42}" srcId="{970D8A71-9E6B-447E-9048-D6572CDC07C6}" destId="{03629349-E45E-45A3-9B3A-4CD42438EA87}" srcOrd="1" destOrd="0" parTransId="{E8E092C3-7CEE-49E6-9D70-330DAE66E3F9}" sibTransId="{BE38F95F-1FA0-4E82-8D54-DB0DFA042192}"/>
    <dgm:cxn modelId="{D6D1E017-4D97-4F4C-8506-A5161E4E307E}" type="presOf" srcId="{970D8A71-9E6B-447E-9048-D6572CDC07C6}" destId="{7D08EED7-B5BE-44FB-BEE5-C0494184633D}" srcOrd="0" destOrd="0" presId="urn:microsoft.com/office/officeart/2005/8/layout/process1"/>
    <dgm:cxn modelId="{74F3EA2A-6885-4709-9600-81A8E0747A1C}" type="presOf" srcId="{BE38F95F-1FA0-4E82-8D54-DB0DFA042192}" destId="{22C7AAF1-4AA4-4C30-93BF-0FC4E78455F1}" srcOrd="0" destOrd="0" presId="urn:microsoft.com/office/officeart/2005/8/layout/process1"/>
    <dgm:cxn modelId="{2A89B334-0A74-4DEC-9D35-4A6B67D41AC2}" type="presOf" srcId="{03629349-E45E-45A3-9B3A-4CD42438EA87}" destId="{92A6F37B-3923-4F9B-8B0C-19DC74FDDB0B}" srcOrd="0" destOrd="0" presId="urn:microsoft.com/office/officeart/2005/8/layout/process1"/>
    <dgm:cxn modelId="{D776945C-7FC5-49D2-B1C7-17BF39D94FDA}" type="presOf" srcId="{BE38F95F-1FA0-4E82-8D54-DB0DFA042192}" destId="{07CC704B-BDD4-48D7-8780-672D42EBDD02}" srcOrd="1" destOrd="0" presId="urn:microsoft.com/office/officeart/2005/8/layout/process1"/>
    <dgm:cxn modelId="{85518A5E-BD1A-4C38-B36A-CC08546433D8}" type="presOf" srcId="{1BE8809A-626F-419B-A544-9B931F1171A2}" destId="{4856EF10-1CE2-4721-AFD0-E3B5515CAD3F}" srcOrd="0" destOrd="0" presId="urn:microsoft.com/office/officeart/2005/8/layout/process1"/>
    <dgm:cxn modelId="{4540FC50-48C4-41FE-AE2C-EDC268B65708}" srcId="{970D8A71-9E6B-447E-9048-D6572CDC07C6}" destId="{1BE8809A-626F-419B-A544-9B931F1171A2}" srcOrd="0" destOrd="0" parTransId="{9F2203A3-427D-4811-BCD1-0A08B50D3261}" sibTransId="{9A0CA99E-2A7F-4669-9038-EDD3488A72C4}"/>
    <dgm:cxn modelId="{5584728E-B1F3-419C-A583-B8B4CF2C9D52}" type="presOf" srcId="{0CA52F29-0C05-4611-A71F-260A26A5C5C2}" destId="{2EA88E9E-204D-4F33-80E4-0C2C0EE97C9F}" srcOrd="0" destOrd="0" presId="urn:microsoft.com/office/officeart/2005/8/layout/process1"/>
    <dgm:cxn modelId="{99DF96D9-4DD1-4A99-867C-463CA5DCB29D}" srcId="{970D8A71-9E6B-447E-9048-D6572CDC07C6}" destId="{0CA52F29-0C05-4611-A71F-260A26A5C5C2}" srcOrd="2" destOrd="0" parTransId="{F7BD2F71-9D9C-4D78-BB1D-078A9B0BAC98}" sibTransId="{5BF8BAF9-F74A-4327-980D-2A5CE029BF7D}"/>
    <dgm:cxn modelId="{2DEB37E2-AA14-4B86-A453-2FE70D8DD44A}" type="presOf" srcId="{9A0CA99E-2A7F-4669-9038-EDD3488A72C4}" destId="{FCB61385-2086-4995-B0BB-E4ED6440472B}" srcOrd="1" destOrd="0" presId="urn:microsoft.com/office/officeart/2005/8/layout/process1"/>
    <dgm:cxn modelId="{E20383FF-2904-4EBF-88BF-D6EDA06F80E3}" type="presOf" srcId="{9A0CA99E-2A7F-4669-9038-EDD3488A72C4}" destId="{060BC2B2-7E5A-49A9-AFBB-3F6E3A4C6B2A}" srcOrd="0" destOrd="0" presId="urn:microsoft.com/office/officeart/2005/8/layout/process1"/>
    <dgm:cxn modelId="{1090BAB5-6380-4CEF-8539-9AFF190E3EDE}" type="presParOf" srcId="{7D08EED7-B5BE-44FB-BEE5-C0494184633D}" destId="{4856EF10-1CE2-4721-AFD0-E3B5515CAD3F}" srcOrd="0" destOrd="0" presId="urn:microsoft.com/office/officeart/2005/8/layout/process1"/>
    <dgm:cxn modelId="{39719B9E-9F48-44FF-9FA5-05AEE8610E3E}" type="presParOf" srcId="{7D08EED7-B5BE-44FB-BEE5-C0494184633D}" destId="{060BC2B2-7E5A-49A9-AFBB-3F6E3A4C6B2A}" srcOrd="1" destOrd="0" presId="urn:microsoft.com/office/officeart/2005/8/layout/process1"/>
    <dgm:cxn modelId="{AC3798B6-9541-46FA-8AA2-B21C9C1FF696}" type="presParOf" srcId="{060BC2B2-7E5A-49A9-AFBB-3F6E3A4C6B2A}" destId="{FCB61385-2086-4995-B0BB-E4ED6440472B}" srcOrd="0" destOrd="0" presId="urn:microsoft.com/office/officeart/2005/8/layout/process1"/>
    <dgm:cxn modelId="{28306102-D0D8-4B3A-B627-D18617A2A116}" type="presParOf" srcId="{7D08EED7-B5BE-44FB-BEE5-C0494184633D}" destId="{92A6F37B-3923-4F9B-8B0C-19DC74FDDB0B}" srcOrd="2" destOrd="0" presId="urn:microsoft.com/office/officeart/2005/8/layout/process1"/>
    <dgm:cxn modelId="{33A0C27E-10FD-4B01-97A5-4DCEE0220975}" type="presParOf" srcId="{7D08EED7-B5BE-44FB-BEE5-C0494184633D}" destId="{22C7AAF1-4AA4-4C30-93BF-0FC4E78455F1}" srcOrd="3" destOrd="0" presId="urn:microsoft.com/office/officeart/2005/8/layout/process1"/>
    <dgm:cxn modelId="{E17C9409-90E9-40D9-8846-060984031052}" type="presParOf" srcId="{22C7AAF1-4AA4-4C30-93BF-0FC4E78455F1}" destId="{07CC704B-BDD4-48D7-8780-672D42EBDD02}" srcOrd="0" destOrd="0" presId="urn:microsoft.com/office/officeart/2005/8/layout/process1"/>
    <dgm:cxn modelId="{420FC361-ADFB-4EA8-A1B4-F181ED402681}" type="presParOf" srcId="{7D08EED7-B5BE-44FB-BEE5-C0494184633D}" destId="{2EA88E9E-204D-4F33-80E4-0C2C0EE97C9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6EF10-1CE2-4721-AFD0-E3B5515CAD3F}">
      <dsp:nvSpPr>
        <dsp:cNvPr id="0" name=""/>
        <dsp:cNvSpPr/>
      </dsp:nvSpPr>
      <dsp:spPr>
        <a:xfrm>
          <a:off x="8445" y="1801725"/>
          <a:ext cx="2524413" cy="15146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a:latin typeface="Franklin Gothic Medium" panose="020B0603020102020204"/>
            </a:rPr>
            <a:t>What is</a:t>
          </a:r>
          <a:r>
            <a:rPr lang="en-US" sz="3000" b="0" i="0" u="none" strike="noStrike" kern="1200" cap="none" baseline="0" noProof="0">
              <a:latin typeface="Franklin Gothic Medium"/>
            </a:rPr>
            <a:t> Office Scrip</a:t>
          </a:r>
          <a:r>
            <a:rPr lang="en-US" sz="3000" b="0" i="0" u="none" strike="noStrike" kern="1200" cap="none" baseline="0" noProof="0">
              <a:solidFill>
                <a:schemeClr val="bg1"/>
              </a:solidFill>
              <a:latin typeface="Franklin Gothic Medium"/>
            </a:rPr>
            <a:t>ts?</a:t>
          </a:r>
          <a:endParaRPr lang="en-US" sz="3000" kern="1200">
            <a:solidFill>
              <a:schemeClr val="bg1"/>
            </a:solidFill>
          </a:endParaRPr>
        </a:p>
      </dsp:txBody>
      <dsp:txXfrm>
        <a:off x="52808" y="1846088"/>
        <a:ext cx="2435687" cy="1425922"/>
      </dsp:txXfrm>
    </dsp:sp>
    <dsp:sp modelId="{060BC2B2-7E5A-49A9-AFBB-3F6E3A4C6B2A}">
      <dsp:nvSpPr>
        <dsp:cNvPr id="0" name=""/>
        <dsp:cNvSpPr/>
      </dsp:nvSpPr>
      <dsp:spPr>
        <a:xfrm>
          <a:off x="2785301" y="2246022"/>
          <a:ext cx="535175" cy="6260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785301" y="2371233"/>
        <a:ext cx="374623" cy="375632"/>
      </dsp:txXfrm>
    </dsp:sp>
    <dsp:sp modelId="{92A6F37B-3923-4F9B-8B0C-19DC74FDDB0B}">
      <dsp:nvSpPr>
        <dsp:cNvPr id="0" name=""/>
        <dsp:cNvSpPr/>
      </dsp:nvSpPr>
      <dsp:spPr>
        <a:xfrm>
          <a:off x="3542625" y="1801725"/>
          <a:ext cx="2524413" cy="15146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a:latin typeface="Franklin Gothic Medium" panose="020B0603020102020204"/>
            </a:rPr>
            <a:t>Why use Office Scripts?</a:t>
          </a:r>
        </a:p>
      </dsp:txBody>
      <dsp:txXfrm>
        <a:off x="3586988" y="1846088"/>
        <a:ext cx="2435687" cy="1425922"/>
      </dsp:txXfrm>
    </dsp:sp>
    <dsp:sp modelId="{22C7AAF1-4AA4-4C30-93BF-0FC4E78455F1}">
      <dsp:nvSpPr>
        <dsp:cNvPr id="0" name=""/>
        <dsp:cNvSpPr/>
      </dsp:nvSpPr>
      <dsp:spPr>
        <a:xfrm>
          <a:off x="6319480" y="2246022"/>
          <a:ext cx="535175" cy="6260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319480" y="2371233"/>
        <a:ext cx="374623" cy="375632"/>
      </dsp:txXfrm>
    </dsp:sp>
    <dsp:sp modelId="{2EA88E9E-204D-4F33-80E4-0C2C0EE97C9F}">
      <dsp:nvSpPr>
        <dsp:cNvPr id="0" name=""/>
        <dsp:cNvSpPr/>
      </dsp:nvSpPr>
      <dsp:spPr>
        <a:xfrm>
          <a:off x="7076805" y="1801725"/>
          <a:ext cx="2524413" cy="15146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latin typeface="Franklin Gothic Medium" panose="020B0603020102020204"/>
            </a:rPr>
            <a:t>How can I use Office Scripts?</a:t>
          </a:r>
          <a:endParaRPr lang="en-US" sz="3000" kern="1200"/>
        </a:p>
      </dsp:txBody>
      <dsp:txXfrm>
        <a:off x="7121168" y="1846088"/>
        <a:ext cx="2435687" cy="14259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6EF10-1CE2-4721-AFD0-E3B5515CAD3F}">
      <dsp:nvSpPr>
        <dsp:cNvPr id="0" name=""/>
        <dsp:cNvSpPr/>
      </dsp:nvSpPr>
      <dsp:spPr>
        <a:xfrm>
          <a:off x="8445" y="1801725"/>
          <a:ext cx="2524413" cy="15146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a:latin typeface="Franklin Gothic Medium" panose="020B0603020102020204"/>
            </a:rPr>
            <a:t>What is</a:t>
          </a:r>
          <a:r>
            <a:rPr lang="en-US" sz="3000" b="0" i="0" u="none" strike="noStrike" kern="1200" cap="none" baseline="0" noProof="0">
              <a:latin typeface="Franklin Gothic Medium"/>
            </a:rPr>
            <a:t> Office Scrip</a:t>
          </a:r>
          <a:r>
            <a:rPr lang="en-US" sz="3000" b="0" i="0" u="none" strike="noStrike" kern="1200" cap="none" baseline="0" noProof="0">
              <a:solidFill>
                <a:schemeClr val="bg1"/>
              </a:solidFill>
              <a:latin typeface="Franklin Gothic Medium"/>
            </a:rPr>
            <a:t>ts?</a:t>
          </a:r>
          <a:endParaRPr lang="en-US" sz="3000" kern="1200">
            <a:solidFill>
              <a:schemeClr val="bg1"/>
            </a:solidFill>
          </a:endParaRPr>
        </a:p>
      </dsp:txBody>
      <dsp:txXfrm>
        <a:off x="52808" y="1846088"/>
        <a:ext cx="2435687" cy="1425922"/>
      </dsp:txXfrm>
    </dsp:sp>
    <dsp:sp modelId="{060BC2B2-7E5A-49A9-AFBB-3F6E3A4C6B2A}">
      <dsp:nvSpPr>
        <dsp:cNvPr id="0" name=""/>
        <dsp:cNvSpPr/>
      </dsp:nvSpPr>
      <dsp:spPr>
        <a:xfrm>
          <a:off x="2785301" y="2246022"/>
          <a:ext cx="535175" cy="6260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785301" y="2371233"/>
        <a:ext cx="374623" cy="375632"/>
      </dsp:txXfrm>
    </dsp:sp>
    <dsp:sp modelId="{92A6F37B-3923-4F9B-8B0C-19DC74FDDB0B}">
      <dsp:nvSpPr>
        <dsp:cNvPr id="0" name=""/>
        <dsp:cNvSpPr/>
      </dsp:nvSpPr>
      <dsp:spPr>
        <a:xfrm>
          <a:off x="3542625" y="1801725"/>
          <a:ext cx="2524413" cy="1514648"/>
        </a:xfrm>
        <a:prstGeom prst="roundRect">
          <a:avLst>
            <a:gd name="adj" fmla="val 10000"/>
          </a:avLst>
        </a:prstGeom>
        <a:solidFill>
          <a:srgbClr val="0E6B37">
            <a:alpha val="6196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a:latin typeface="Franklin Gothic Medium" panose="020B0603020102020204"/>
            </a:rPr>
            <a:t>Why use Office Scripts?</a:t>
          </a:r>
        </a:p>
      </dsp:txBody>
      <dsp:txXfrm>
        <a:off x="3586988" y="1846088"/>
        <a:ext cx="2435687" cy="1425922"/>
      </dsp:txXfrm>
    </dsp:sp>
    <dsp:sp modelId="{22C7AAF1-4AA4-4C30-93BF-0FC4E78455F1}">
      <dsp:nvSpPr>
        <dsp:cNvPr id="0" name=""/>
        <dsp:cNvSpPr/>
      </dsp:nvSpPr>
      <dsp:spPr>
        <a:xfrm>
          <a:off x="6319480" y="2246022"/>
          <a:ext cx="535175" cy="6260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319480" y="2371233"/>
        <a:ext cx="374623" cy="375632"/>
      </dsp:txXfrm>
    </dsp:sp>
    <dsp:sp modelId="{2EA88E9E-204D-4F33-80E4-0C2C0EE97C9F}">
      <dsp:nvSpPr>
        <dsp:cNvPr id="0" name=""/>
        <dsp:cNvSpPr/>
      </dsp:nvSpPr>
      <dsp:spPr>
        <a:xfrm>
          <a:off x="7076805" y="1801725"/>
          <a:ext cx="2524413" cy="1514648"/>
        </a:xfrm>
        <a:prstGeom prst="roundRect">
          <a:avLst>
            <a:gd name="adj" fmla="val 10000"/>
          </a:avLst>
        </a:prstGeom>
        <a:solidFill>
          <a:srgbClr val="0E6B37">
            <a:alpha val="61961"/>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a:solidFill>
                <a:prstClr val="white"/>
              </a:solidFill>
              <a:latin typeface="Franklin Gothic Medium" panose="020B0603020102020204"/>
              <a:ea typeface="+mn-ea"/>
              <a:cs typeface="+mn-cs"/>
            </a:rPr>
            <a:t>How can I use Office Scripts?</a:t>
          </a:r>
        </a:p>
      </dsp:txBody>
      <dsp:txXfrm>
        <a:off x="7121168" y="1846088"/>
        <a:ext cx="2435687" cy="14259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6EF10-1CE2-4721-AFD0-E3B5515CAD3F}">
      <dsp:nvSpPr>
        <dsp:cNvPr id="0" name=""/>
        <dsp:cNvSpPr/>
      </dsp:nvSpPr>
      <dsp:spPr>
        <a:xfrm>
          <a:off x="8445" y="1801725"/>
          <a:ext cx="2524413" cy="1514648"/>
        </a:xfrm>
        <a:prstGeom prst="roundRect">
          <a:avLst>
            <a:gd name="adj" fmla="val 10000"/>
          </a:avLst>
        </a:prstGeom>
        <a:solidFill>
          <a:srgbClr val="0E6B37">
            <a:alpha val="61961"/>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a:solidFill>
                <a:prstClr val="white"/>
              </a:solidFill>
              <a:latin typeface="Franklin Gothic Medium" panose="020B0603020102020204"/>
              <a:ea typeface="+mn-ea"/>
              <a:cs typeface="+mn-cs"/>
            </a:rPr>
            <a:t>What is</a:t>
          </a:r>
          <a:r>
            <a:rPr lang="en-US" sz="3000" kern="1200" noProof="0">
              <a:solidFill>
                <a:prstClr val="white"/>
              </a:solidFill>
              <a:latin typeface="Franklin Gothic Medium" panose="020B0603020102020204"/>
              <a:ea typeface="+mn-ea"/>
              <a:cs typeface="+mn-cs"/>
            </a:rPr>
            <a:t> Office Scripts?</a:t>
          </a:r>
          <a:endParaRPr lang="en-US" sz="3000" kern="1200">
            <a:solidFill>
              <a:prstClr val="white"/>
            </a:solidFill>
            <a:latin typeface="Franklin Gothic Medium" panose="020B0603020102020204"/>
            <a:ea typeface="+mn-ea"/>
            <a:cs typeface="+mn-cs"/>
          </a:endParaRPr>
        </a:p>
      </dsp:txBody>
      <dsp:txXfrm>
        <a:off x="52808" y="1846088"/>
        <a:ext cx="2435687" cy="1425922"/>
      </dsp:txXfrm>
    </dsp:sp>
    <dsp:sp modelId="{060BC2B2-7E5A-49A9-AFBB-3F6E3A4C6B2A}">
      <dsp:nvSpPr>
        <dsp:cNvPr id="0" name=""/>
        <dsp:cNvSpPr/>
      </dsp:nvSpPr>
      <dsp:spPr>
        <a:xfrm>
          <a:off x="2785301" y="2246022"/>
          <a:ext cx="535175" cy="6260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2785301" y="2371233"/>
        <a:ext cx="374623" cy="375632"/>
      </dsp:txXfrm>
    </dsp:sp>
    <dsp:sp modelId="{92A6F37B-3923-4F9B-8B0C-19DC74FDDB0B}">
      <dsp:nvSpPr>
        <dsp:cNvPr id="0" name=""/>
        <dsp:cNvSpPr/>
      </dsp:nvSpPr>
      <dsp:spPr>
        <a:xfrm>
          <a:off x="3542625" y="1801725"/>
          <a:ext cx="2524413" cy="1514648"/>
        </a:xfrm>
        <a:prstGeom prst="roundRect">
          <a:avLst>
            <a:gd name="adj" fmla="val 10000"/>
          </a:avLst>
        </a:prstGeom>
        <a:solidFill>
          <a:srgbClr val="0E6B37">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a:solidFill>
                <a:prstClr val="white"/>
              </a:solidFill>
              <a:latin typeface="Franklin Gothic Medium" panose="020B0603020102020204"/>
              <a:ea typeface="+mn-ea"/>
              <a:cs typeface="+mn-cs"/>
            </a:rPr>
            <a:t>Why use Office Scripts?</a:t>
          </a:r>
        </a:p>
      </dsp:txBody>
      <dsp:txXfrm>
        <a:off x="3586988" y="1846088"/>
        <a:ext cx="2435687" cy="1425922"/>
      </dsp:txXfrm>
    </dsp:sp>
    <dsp:sp modelId="{22C7AAF1-4AA4-4C30-93BF-0FC4E78455F1}">
      <dsp:nvSpPr>
        <dsp:cNvPr id="0" name=""/>
        <dsp:cNvSpPr/>
      </dsp:nvSpPr>
      <dsp:spPr>
        <a:xfrm>
          <a:off x="6319480" y="2246022"/>
          <a:ext cx="535175" cy="6260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319480" y="2371233"/>
        <a:ext cx="374623" cy="375632"/>
      </dsp:txXfrm>
    </dsp:sp>
    <dsp:sp modelId="{2EA88E9E-204D-4F33-80E4-0C2C0EE97C9F}">
      <dsp:nvSpPr>
        <dsp:cNvPr id="0" name=""/>
        <dsp:cNvSpPr/>
      </dsp:nvSpPr>
      <dsp:spPr>
        <a:xfrm>
          <a:off x="7076805" y="1801725"/>
          <a:ext cx="2524413" cy="1514648"/>
        </a:xfrm>
        <a:prstGeom prst="roundRect">
          <a:avLst>
            <a:gd name="adj" fmla="val 10000"/>
          </a:avLst>
        </a:prstGeom>
        <a:solidFill>
          <a:srgbClr val="0E6B37">
            <a:alpha val="61961"/>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a:solidFill>
                <a:prstClr val="white"/>
              </a:solidFill>
              <a:latin typeface="Franklin Gothic Medium" panose="020B0603020102020204"/>
              <a:ea typeface="+mn-ea"/>
              <a:cs typeface="+mn-cs"/>
            </a:rPr>
            <a:t>How can I use Office Scripts?</a:t>
          </a:r>
        </a:p>
      </dsp:txBody>
      <dsp:txXfrm>
        <a:off x="7121168" y="1846088"/>
        <a:ext cx="2435687" cy="14259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6EF10-1CE2-4721-AFD0-E3B5515CAD3F}">
      <dsp:nvSpPr>
        <dsp:cNvPr id="0" name=""/>
        <dsp:cNvSpPr/>
      </dsp:nvSpPr>
      <dsp:spPr>
        <a:xfrm>
          <a:off x="8445" y="1801725"/>
          <a:ext cx="2524413" cy="1514648"/>
        </a:xfrm>
        <a:prstGeom prst="roundRect">
          <a:avLst>
            <a:gd name="adj" fmla="val 10000"/>
          </a:avLst>
        </a:prstGeom>
        <a:solidFill>
          <a:srgbClr val="0E6B37">
            <a:alpha val="61961"/>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a:solidFill>
                <a:prstClr val="white"/>
              </a:solidFill>
              <a:latin typeface="Franklin Gothic Medium" panose="020B0603020102020204"/>
              <a:ea typeface="+mn-ea"/>
              <a:cs typeface="+mn-cs"/>
            </a:rPr>
            <a:t>What is</a:t>
          </a:r>
          <a:r>
            <a:rPr lang="en-US" sz="3000" kern="1200" noProof="0">
              <a:solidFill>
                <a:prstClr val="white"/>
              </a:solidFill>
              <a:latin typeface="Franklin Gothic Medium" panose="020B0603020102020204"/>
              <a:ea typeface="+mn-ea"/>
              <a:cs typeface="+mn-cs"/>
            </a:rPr>
            <a:t> Office Scripts?</a:t>
          </a:r>
          <a:endParaRPr lang="en-US" sz="3000" kern="1200">
            <a:solidFill>
              <a:prstClr val="white"/>
            </a:solidFill>
            <a:latin typeface="Franklin Gothic Medium" panose="020B0603020102020204"/>
            <a:ea typeface="+mn-ea"/>
            <a:cs typeface="+mn-cs"/>
          </a:endParaRPr>
        </a:p>
      </dsp:txBody>
      <dsp:txXfrm>
        <a:off x="52808" y="1846088"/>
        <a:ext cx="2435687" cy="1425922"/>
      </dsp:txXfrm>
    </dsp:sp>
    <dsp:sp modelId="{060BC2B2-7E5A-49A9-AFBB-3F6E3A4C6B2A}">
      <dsp:nvSpPr>
        <dsp:cNvPr id="0" name=""/>
        <dsp:cNvSpPr/>
      </dsp:nvSpPr>
      <dsp:spPr>
        <a:xfrm>
          <a:off x="2785301" y="2246022"/>
          <a:ext cx="535175" cy="6260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785301" y="2371233"/>
        <a:ext cx="374623" cy="375632"/>
      </dsp:txXfrm>
    </dsp:sp>
    <dsp:sp modelId="{92A6F37B-3923-4F9B-8B0C-19DC74FDDB0B}">
      <dsp:nvSpPr>
        <dsp:cNvPr id="0" name=""/>
        <dsp:cNvSpPr/>
      </dsp:nvSpPr>
      <dsp:spPr>
        <a:xfrm>
          <a:off x="3542625" y="1801725"/>
          <a:ext cx="2524413" cy="1514648"/>
        </a:xfrm>
        <a:prstGeom prst="roundRect">
          <a:avLst>
            <a:gd name="adj" fmla="val 10000"/>
          </a:avLst>
        </a:prstGeom>
        <a:solidFill>
          <a:srgbClr val="0E6B37">
            <a:alpha val="6196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a:latin typeface="Franklin Gothic Medium" panose="020B0603020102020204"/>
            </a:rPr>
            <a:t>Why use Office Scripts?</a:t>
          </a:r>
        </a:p>
      </dsp:txBody>
      <dsp:txXfrm>
        <a:off x="3586988" y="1846088"/>
        <a:ext cx="2435687" cy="1425922"/>
      </dsp:txXfrm>
    </dsp:sp>
    <dsp:sp modelId="{22C7AAF1-4AA4-4C30-93BF-0FC4E78455F1}">
      <dsp:nvSpPr>
        <dsp:cNvPr id="0" name=""/>
        <dsp:cNvSpPr/>
      </dsp:nvSpPr>
      <dsp:spPr>
        <a:xfrm>
          <a:off x="6319480" y="2246022"/>
          <a:ext cx="535175" cy="6260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319480" y="2371233"/>
        <a:ext cx="374623" cy="375632"/>
      </dsp:txXfrm>
    </dsp:sp>
    <dsp:sp modelId="{2EA88E9E-204D-4F33-80E4-0C2C0EE97C9F}">
      <dsp:nvSpPr>
        <dsp:cNvPr id="0" name=""/>
        <dsp:cNvSpPr/>
      </dsp:nvSpPr>
      <dsp:spPr>
        <a:xfrm>
          <a:off x="7076805" y="1801725"/>
          <a:ext cx="2524413" cy="1514648"/>
        </a:xfrm>
        <a:prstGeom prst="roundRect">
          <a:avLst>
            <a:gd name="adj" fmla="val 10000"/>
          </a:avLst>
        </a:prstGeom>
        <a:solidFill>
          <a:srgbClr val="0E6B37">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a:solidFill>
                <a:prstClr val="white"/>
              </a:solidFill>
              <a:latin typeface="Franklin Gothic Medium" panose="020B0603020102020204"/>
              <a:ea typeface="+mn-ea"/>
              <a:cs typeface="+mn-cs"/>
            </a:rPr>
            <a:t>How can I use Office Scripts?</a:t>
          </a:r>
        </a:p>
      </dsp:txBody>
      <dsp:txXfrm>
        <a:off x="7121168" y="1846088"/>
        <a:ext cx="2435687" cy="142592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28F1F4-83B9-42C0-A56B-55D8D642FD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216D610-C81F-494B-BAC8-660FEF2DB3F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71D4C3-2F36-4A70-9258-0D158B2A87C4}" type="datetimeFigureOut">
              <a:rPr lang="en-US"/>
              <a:t>7/21/2020</a:t>
            </a:fld>
            <a:endParaRPr/>
          </a:p>
        </p:txBody>
      </p:sp>
      <p:sp>
        <p:nvSpPr>
          <p:cNvPr id="4" name="Footer Placeholder 3">
            <a:extLst>
              <a:ext uri="{FF2B5EF4-FFF2-40B4-BE49-F238E27FC236}">
                <a16:creationId xmlns:a16="http://schemas.microsoft.com/office/drawing/2014/main" id="{BEC56B09-D873-4C22-90C8-8C30916606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a:extLst>
              <a:ext uri="{FF2B5EF4-FFF2-40B4-BE49-F238E27FC236}">
                <a16:creationId xmlns:a16="http://schemas.microsoft.com/office/drawing/2014/main" id="{5F7A6D9B-A3F1-4564-A61C-7492634E36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CF4D19-9BAE-4E21-9503-A6C4E2DEA28F}" type="slidenum">
              <a:rPr/>
              <a:t>‹#›</a:t>
            </a:fld>
            <a:endParaRPr/>
          </a:p>
        </p:txBody>
      </p:sp>
    </p:spTree>
    <p:extLst>
      <p:ext uri="{BB962C8B-B14F-4D97-AF65-F5344CB8AC3E}">
        <p14:creationId xmlns:p14="http://schemas.microsoft.com/office/powerpoint/2010/main" val="3991746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29498E-9331-4814-A54C-245BDDD4261D}" type="datetimeFigureOut">
              <a:rPr lang="en-US"/>
              <a:t>7/21/2020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0C8157-FCB9-437E-9C98-E99DCA27BAEF}" type="slidenum">
              <a:rPr/>
              <a:t>‹#›</a:t>
            </a:fld>
            <a:endParaRPr/>
          </a:p>
        </p:txBody>
      </p:sp>
    </p:spTree>
    <p:extLst>
      <p:ext uri="{BB962C8B-B14F-4D97-AF65-F5344CB8AC3E}">
        <p14:creationId xmlns:p14="http://schemas.microsoft.com/office/powerpoint/2010/main" val="933434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0C8157-FCB9-437E-9C98-E99DCA27BAEF}" type="slidenum">
              <a:rPr lang="en-US" smtClean="0"/>
              <a:t>1</a:t>
            </a:fld>
            <a:endParaRPr lang="en-US"/>
          </a:p>
        </p:txBody>
      </p:sp>
    </p:spTree>
    <p:extLst>
      <p:ext uri="{BB962C8B-B14F-4D97-AF65-F5344CB8AC3E}">
        <p14:creationId xmlns:p14="http://schemas.microsoft.com/office/powerpoint/2010/main" val="3334377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5CD2277-7C1A-43CA-8676-87B24AD584BD}" type="datetime8">
              <a:rPr lang="en-US" smtClean="0"/>
              <a:t>7/23/2020 12:50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3907723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5CD2277-7C1A-43CA-8676-87B24AD584BD}" type="datetime8">
              <a:rPr lang="en-US" smtClean="0"/>
              <a:t>7/23/2020 9:39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866948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5CD2277-7C1A-43CA-8676-87B24AD584BD}" type="datetime8">
              <a:rPr lang="en-US" smtClean="0"/>
              <a:t>7/22/2020 6:50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1372427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5CD2277-7C1A-43CA-8676-87B24AD584BD}" type="datetime8">
              <a:rPr lang="en-US" smtClean="0"/>
              <a:t>7/23/2020 9:44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305802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5CD2277-7C1A-43CA-8676-87B24AD584BD}" type="datetime8">
              <a:rPr lang="en-US" smtClean="0"/>
              <a:t>7/21/2020 1:55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3304504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5CD2277-7C1A-43CA-8676-87B24AD584BD}" type="datetime8">
              <a:rPr lang="en-US" smtClean="0"/>
              <a:t>7/21/2020 1:55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4111361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Danny</a:t>
            </a: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5CD2277-7C1A-43CA-8676-87B24AD584BD}" type="datetime8">
              <a:rPr lang="en-US" smtClean="0"/>
              <a:t>7/21/2020 1:55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1858979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Sudhi</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7/21/2020 1:55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1224283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Sudhi</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7/21/2020 1:55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2536049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900">
                <a:cs typeface="Segoe UI"/>
              </a:rPr>
              <a:t>Danny</a:t>
            </a:r>
          </a:p>
          <a:p>
            <a:pPr marL="0" indent="0">
              <a:buNone/>
            </a:pPr>
            <a:endParaRPr lang="en-US" sz="900">
              <a:cs typeface="Segoe UI"/>
            </a:endParaRPr>
          </a:p>
          <a:p>
            <a:pPr marL="0" indent="0">
              <a:buNone/>
            </a:pPr>
            <a:r>
              <a:rPr lang="en-US" sz="900">
                <a:cs typeface="Segoe UI"/>
              </a:rPr>
              <a:t>We know there is a need for automation:</a:t>
            </a:r>
          </a:p>
          <a:p>
            <a:r>
              <a:rPr lang="en-US" sz="900">
                <a:cs typeface="Segoe UI"/>
              </a:rPr>
              <a:t>Nearly 1 in 6 Excel users use documents that contain macros</a:t>
            </a:r>
          </a:p>
          <a:p>
            <a:r>
              <a:rPr lang="en-US" sz="900">
                <a:cs typeface="Segoe UI"/>
              </a:rPr>
              <a:t>VBA powered documents have 8% higher retention rate</a:t>
            </a:r>
          </a:p>
          <a:p>
            <a:endParaRPr lang="en-US" sz="900"/>
          </a:p>
          <a:p>
            <a:pPr marL="0" indent="0">
              <a:buNone/>
            </a:pPr>
            <a:r>
              <a:rPr lang="en-US" sz="900">
                <a:cs typeface="Segoe UI"/>
              </a:rPr>
              <a:t>VBA continues to be a great way to automate on win32 and Mac</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7/21/2020 1:55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28769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Sudhi</a:t>
            </a:r>
            <a:endParaRPr lang="en-US"/>
          </a:p>
          <a:p>
            <a:endParaRPr lang="en-US"/>
          </a:p>
          <a:p>
            <a:r>
              <a:rPr lang="en-US"/>
              <a:t>This is available today—</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7/21/2020 1:55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586875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5CD2277-7C1A-43CA-8676-87B24AD584BD}" type="datetime8">
              <a:rPr lang="en-US" smtClean="0"/>
              <a:t>7/22/2020 6:51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1196501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5CD2277-7C1A-43CA-8676-87B24AD584BD}" type="datetime8">
              <a:rPr lang="en-US" smtClean="0"/>
              <a:t>7/22/2020 6:51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2176189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5CD2277-7C1A-43CA-8676-87B24AD584BD}" type="datetime8">
              <a:rPr lang="en-US" smtClean="0"/>
              <a:t>7/22/2020 6:50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607592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4.jpe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4.jpe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EFDF83D-EFAE-4512-9786-18AF5EDE4C7F}"/>
              </a:ext>
            </a:extLst>
          </p:cNvPr>
          <p:cNvSpPr/>
          <p:nvPr/>
        </p:nvSpPr>
        <p:spPr>
          <a:xfrm>
            <a:off x="0" y="5562600"/>
            <a:ext cx="12192000" cy="1295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5" name="Picture 4" descr="A picture containing drawing&#10;&#10;Description automatically generated">
            <a:extLst>
              <a:ext uri="{FF2B5EF4-FFF2-40B4-BE49-F238E27FC236}">
                <a16:creationId xmlns:a16="http://schemas.microsoft.com/office/drawing/2014/main" id="{6C2C4B7D-05BB-490C-BC25-46A6A033CA40}"/>
              </a:ext>
            </a:extLst>
          </p:cNvPr>
          <p:cNvPicPr>
            <a:picLocks noChangeAspect="1"/>
          </p:cNvPicPr>
          <p:nvPr/>
        </p:nvPicPr>
        <p:blipFill rotWithShape="1">
          <a:blip r:embed="rId3">
            <a:extLst>
              <a:ext uri="{28A0092B-C50C-407E-A947-70E740481C1C}">
                <a14:useLocalDpi xmlns:a14="http://schemas.microsoft.com/office/drawing/2010/main" val="0"/>
              </a:ext>
            </a:extLst>
          </a:blip>
          <a:srcRect l="10574" t="26566" r="10480" b="26284"/>
          <a:stretch/>
        </p:blipFill>
        <p:spPr>
          <a:xfrm>
            <a:off x="3158893" y="6033516"/>
            <a:ext cx="1748131" cy="384048"/>
          </a:xfrm>
          <a:prstGeom prst="rect">
            <a:avLst/>
          </a:prstGeom>
        </p:spPr>
      </p:pic>
      <p:sp>
        <p:nvSpPr>
          <p:cNvPr id="7" name="Do not remove" hidden="1">
            <a:extLst>
              <a:ext uri="{FF2B5EF4-FFF2-40B4-BE49-F238E27FC236}">
                <a16:creationId xmlns:a16="http://schemas.microsoft.com/office/drawing/2014/main" id="{32E892C0-CE25-41CF-9CE3-6D599184E6EE}"/>
              </a:ext>
            </a:extLst>
          </p:cNvPr>
          <p:cNvSpPr/>
          <p:nvPr>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a:extLst>
              <a:ext uri="{FF2B5EF4-FFF2-40B4-BE49-F238E27FC236}">
                <a16:creationId xmlns:a16="http://schemas.microsoft.com/office/drawing/2014/main" id="{55E3F4EE-93CF-4157-BA25-FC3CD07AD5AB}"/>
              </a:ext>
            </a:extLst>
          </p:cNvPr>
          <p:cNvSpPr>
            <a:spLocks noGrp="1"/>
          </p:cNvSpPr>
          <p:nvPr>
            <p:ph type="ctrTitle"/>
          </p:nvPr>
        </p:nvSpPr>
        <p:spPr>
          <a:xfrm>
            <a:off x="1036540" y="1135973"/>
            <a:ext cx="9993410" cy="2387600"/>
          </a:xfrm>
        </p:spPr>
        <p:txBody>
          <a:bodyPr anchor="b">
            <a:noAutofit/>
          </a:bodyPr>
          <a:lstStyle>
            <a:lvl1pPr algn="l">
              <a:defRPr sz="5400" cap="all" baseline="0"/>
            </a:lvl1pPr>
          </a:lstStyle>
          <a:p>
            <a:r>
              <a:t>Click to edit Master title style</a:t>
            </a:r>
          </a:p>
        </p:txBody>
      </p:sp>
      <p:sp>
        <p:nvSpPr>
          <p:cNvPr id="3" name="Subtitle 2">
            <a:extLst>
              <a:ext uri="{FF2B5EF4-FFF2-40B4-BE49-F238E27FC236}">
                <a16:creationId xmlns:a16="http://schemas.microsoft.com/office/drawing/2014/main" id="{7C89470E-9316-444D-9CD6-8B9D5F51C6B5}"/>
              </a:ext>
            </a:extLst>
          </p:cNvPr>
          <p:cNvSpPr>
            <a:spLocks noGrp="1"/>
          </p:cNvSpPr>
          <p:nvPr>
            <p:ph type="subTitle" idx="1"/>
          </p:nvPr>
        </p:nvSpPr>
        <p:spPr>
          <a:xfrm>
            <a:off x="1036540" y="3848099"/>
            <a:ext cx="9993410" cy="1111233"/>
          </a:xfrm>
        </p:spPr>
        <p:txBody>
          <a:bodyPr/>
          <a:lstStyle>
            <a:lvl1pPr marL="0" indent="0" algn="l">
              <a:spcBef>
                <a:spcPts val="0"/>
              </a:spcBef>
              <a:buNone/>
              <a:defRPr sz="2800" b="0" i="0" u="none"/>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pic>
        <p:nvPicPr>
          <p:cNvPr id="9" name="Picture 8" descr="A picture containing clipart&#10;&#10;Description automatically generated">
            <a:extLst>
              <a:ext uri="{FF2B5EF4-FFF2-40B4-BE49-F238E27FC236}">
                <a16:creationId xmlns:a16="http://schemas.microsoft.com/office/drawing/2014/main" id="{EC0D5CB0-F22D-417A-B402-294BC78BC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539" y="5988033"/>
            <a:ext cx="1241622" cy="457200"/>
          </a:xfrm>
          <a:prstGeom prst="rect">
            <a:avLst/>
          </a:prstGeom>
        </p:spPr>
      </p:pic>
      <p:pic>
        <p:nvPicPr>
          <p:cNvPr id="10" name="Picture 9">
            <a:extLst>
              <a:ext uri="{FF2B5EF4-FFF2-40B4-BE49-F238E27FC236}">
                <a16:creationId xmlns:a16="http://schemas.microsoft.com/office/drawing/2014/main" id="{FBACFDC1-3405-4339-B35E-EF00E4E5CC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8647" y="5988033"/>
            <a:ext cx="1133193" cy="457200"/>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F2AA7831-F90F-4EE3-844D-B4E851CBD8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9350" y="350616"/>
            <a:ext cx="3361248" cy="868680"/>
          </a:xfrm>
          <a:prstGeom prst="rect">
            <a:avLst/>
          </a:prstGeom>
        </p:spPr>
      </p:pic>
    </p:spTree>
    <p:extLst>
      <p:ext uri="{BB962C8B-B14F-4D97-AF65-F5344CB8AC3E}">
        <p14:creationId xmlns:p14="http://schemas.microsoft.com/office/powerpoint/2010/main" val="23859165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ontent Layouts">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C5003E-186F-41AA-B832-FDF024FD3E08}"/>
              </a:ext>
            </a:extLst>
          </p:cNvPr>
          <p:cNvSpPr txBox="1"/>
          <p:nvPr/>
        </p:nvSpPr>
        <p:spPr>
          <a:xfrm>
            <a:off x="1101970" y="1613119"/>
            <a:ext cx="9988061" cy="3631763"/>
          </a:xfrm>
          <a:prstGeom prst="rect">
            <a:avLst/>
          </a:prstGeom>
          <a:noFill/>
        </p:spPr>
        <p:txBody>
          <a:bodyPr wrap="square" rtlCol="0">
            <a:spAutoFit/>
          </a:bodyPr>
          <a:lstStyle/>
          <a:p>
            <a:pPr algn="ctr">
              <a:lnSpc>
                <a:spcPts val="13800"/>
              </a:lnSpc>
            </a:pPr>
            <a:r>
              <a:rPr sz="13800"/>
              <a:t>CONTENT SLIDES</a:t>
            </a:r>
          </a:p>
        </p:txBody>
      </p:sp>
    </p:spTree>
    <p:extLst>
      <p:ext uri="{BB962C8B-B14F-4D97-AF65-F5344CB8AC3E}">
        <p14:creationId xmlns:p14="http://schemas.microsoft.com/office/powerpoint/2010/main" val="2199676159"/>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Do not remove" hidden="1">
            <a:extLst>
              <a:ext uri="{FF2B5EF4-FFF2-40B4-BE49-F238E27FC236}">
                <a16:creationId xmlns:a16="http://schemas.microsoft.com/office/drawing/2014/main" id="{87563B6E-5361-4F35-96B3-FFB911865B0B}"/>
              </a:ext>
            </a:extLst>
          </p:cNvPr>
          <p:cNvSpPr/>
          <p:nvPr>
            <p:custDataLst>
              <p:tags r:id="rId1"/>
            </p:custDataLst>
          </p:nvPr>
        </p:nvSpPr>
        <p:spPr>
          <a:xfrm>
            <a:off x="0" y="0"/>
            <a:ext cx="12700" cy="12700"/>
          </a:xfrm>
          <a:prstGeom prst="octagon">
            <a:avLst/>
          </a:prstGeom>
          <a:noFill/>
          <a:ln>
            <a:noFill/>
          </a:ln>
          <a:extLst>
            <a:ext uri="{909E8E84-426E-40DD-AFC4-6F175D3DCCD1}">
              <a14:hiddenFill xmlns:a14="http://schemas.microsoft.com/office/drawing/2010/main">
                <a:solidFill>
                  <a:schemeClr val="accent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a:extLst>
              <a:ext uri="{FF2B5EF4-FFF2-40B4-BE49-F238E27FC236}">
                <a16:creationId xmlns:a16="http://schemas.microsoft.com/office/drawing/2014/main" id="{E67B4D0C-E410-4794-B029-BA072D24401C}"/>
              </a:ext>
            </a:extLst>
          </p:cNvPr>
          <p:cNvSpPr>
            <a:spLocks noGrp="1"/>
          </p:cNvSpPr>
          <p:nvPr>
            <p:ph type="title"/>
          </p:nvPr>
        </p:nvSpPr>
        <p:spPr/>
        <p:txBody>
          <a:bodyPr/>
          <a:lstStyle/>
          <a:p>
            <a:r>
              <a:t>Click to edit Master title style</a:t>
            </a:r>
          </a:p>
        </p:txBody>
      </p:sp>
      <p:sp>
        <p:nvSpPr>
          <p:cNvPr id="3" name="Content Placeholder 2">
            <a:extLst>
              <a:ext uri="{FF2B5EF4-FFF2-40B4-BE49-F238E27FC236}">
                <a16:creationId xmlns:a16="http://schemas.microsoft.com/office/drawing/2014/main" id="{C5EBCF35-6203-48A8-809A-510BED65011B}"/>
              </a:ext>
            </a:extLst>
          </p:cNvPr>
          <p:cNvSpPr>
            <a:spLocks noGrp="1"/>
          </p:cNvSpPr>
          <p:nvPr>
            <p:ph idx="1"/>
          </p:nvPr>
        </p:nvSpPr>
        <p:spPr/>
        <p:txBody>
          <a:body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56A6DA29-253D-43AC-B425-059A64CAD918}"/>
              </a:ext>
            </a:extLst>
          </p:cNvPr>
          <p:cNvSpPr>
            <a:spLocks noGrp="1"/>
          </p:cNvSpPr>
          <p:nvPr>
            <p:ph type="dt" sz="half" idx="10"/>
          </p:nvPr>
        </p:nvSpPr>
        <p:spPr/>
        <p:txBody>
          <a:bodyPr/>
          <a:lstStyle/>
          <a:p>
            <a:endParaRPr/>
          </a:p>
        </p:txBody>
      </p:sp>
      <p:sp>
        <p:nvSpPr>
          <p:cNvPr id="5" name="Footer Placeholder 4">
            <a:extLst>
              <a:ext uri="{FF2B5EF4-FFF2-40B4-BE49-F238E27FC236}">
                <a16:creationId xmlns:a16="http://schemas.microsoft.com/office/drawing/2014/main" id="{4A446BCA-1762-4BEF-9DCA-9D5B40413CD6}"/>
              </a:ext>
            </a:extLst>
          </p:cNvPr>
          <p:cNvSpPr>
            <a:spLocks noGrp="1"/>
          </p:cNvSpPr>
          <p:nvPr>
            <p:ph type="ftr" sz="quarter" idx="11"/>
          </p:nvPr>
        </p:nvSpPr>
        <p:spPr/>
        <p:txBody>
          <a:bodyPr/>
          <a:lstStyle/>
          <a:p>
            <a:endParaRPr/>
          </a:p>
        </p:txBody>
      </p:sp>
      <p:sp>
        <p:nvSpPr>
          <p:cNvPr id="6" name="Slide Number Placeholder 5">
            <a:extLst>
              <a:ext uri="{FF2B5EF4-FFF2-40B4-BE49-F238E27FC236}">
                <a16:creationId xmlns:a16="http://schemas.microsoft.com/office/drawing/2014/main" id="{5FED617D-3C3F-46E6-9C90-B243892B196B}"/>
              </a:ext>
            </a:extLst>
          </p:cNvPr>
          <p:cNvSpPr>
            <a:spLocks noGrp="1"/>
          </p:cNvSpPr>
          <p:nvPr>
            <p:ph type="sldNum" sz="quarter" idx="12"/>
          </p:nvPr>
        </p:nvSpPr>
        <p:spPr/>
        <p:txBody>
          <a:bodyPr/>
          <a:lstStyle/>
          <a:p>
            <a:fld id="{1CF0E537-68B6-4488-A8E7-FE95F1460E3D}" type="slidenum">
              <a:rPr/>
              <a:t>‹#›</a:t>
            </a:fld>
            <a:endParaRPr/>
          </a:p>
        </p:txBody>
      </p:sp>
    </p:spTree>
    <p:extLst>
      <p:ext uri="{BB962C8B-B14F-4D97-AF65-F5344CB8AC3E}">
        <p14:creationId xmlns:p14="http://schemas.microsoft.com/office/powerpoint/2010/main" val="1209812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Do not remove" hidden="1">
            <a:extLst>
              <a:ext uri="{FF2B5EF4-FFF2-40B4-BE49-F238E27FC236}">
                <a16:creationId xmlns:a16="http://schemas.microsoft.com/office/drawing/2014/main" id="{B99E589D-FF34-40E7-A8B7-9DCEAC4AEA9E}"/>
              </a:ext>
            </a:extLst>
          </p:cNvPr>
          <p:cNvSpPr/>
          <p:nvPr>
            <p:custDataLst>
              <p:tags r:id="rId1"/>
            </p:custDataLst>
          </p:nvPr>
        </p:nvSpPr>
        <p:spPr>
          <a:xfrm>
            <a:off x="0" y="0"/>
            <a:ext cx="12700" cy="12700"/>
          </a:xfrm>
          <a:prstGeom prst="octagon">
            <a:avLst/>
          </a:prstGeom>
          <a:noFill/>
          <a:ln>
            <a:noFill/>
          </a:ln>
          <a:extLst>
            <a:ext uri="{909E8E84-426E-40DD-AFC4-6F175D3DCCD1}">
              <a14:hiddenFill xmlns:a14="http://schemas.microsoft.com/office/drawing/2010/main">
                <a:solidFill>
                  <a:schemeClr val="accent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a:extLst>
              <a:ext uri="{FF2B5EF4-FFF2-40B4-BE49-F238E27FC236}">
                <a16:creationId xmlns:a16="http://schemas.microsoft.com/office/drawing/2014/main" id="{C7DB5C1A-064C-4E8F-8998-5EEE7327CF1F}"/>
              </a:ext>
            </a:extLst>
          </p:cNvPr>
          <p:cNvSpPr>
            <a:spLocks noGrp="1"/>
          </p:cNvSpPr>
          <p:nvPr>
            <p:ph type="title"/>
          </p:nvPr>
        </p:nvSpPr>
        <p:spPr/>
        <p:txBody>
          <a:bodyPr/>
          <a:lstStyle/>
          <a:p>
            <a:r>
              <a:t>Click to edit Master title style</a:t>
            </a:r>
          </a:p>
        </p:txBody>
      </p:sp>
      <p:sp>
        <p:nvSpPr>
          <p:cNvPr id="3" name="Date Placeholder 2">
            <a:extLst>
              <a:ext uri="{FF2B5EF4-FFF2-40B4-BE49-F238E27FC236}">
                <a16:creationId xmlns:a16="http://schemas.microsoft.com/office/drawing/2014/main" id="{E2485EB2-4495-4F22-993B-BB1E76F0A393}"/>
              </a:ext>
            </a:extLst>
          </p:cNvPr>
          <p:cNvSpPr>
            <a:spLocks noGrp="1"/>
          </p:cNvSpPr>
          <p:nvPr>
            <p:ph type="dt" sz="half" idx="10"/>
          </p:nvPr>
        </p:nvSpPr>
        <p:spPr/>
        <p:txBody>
          <a:bodyPr/>
          <a:lstStyle/>
          <a:p>
            <a:endParaRPr/>
          </a:p>
        </p:txBody>
      </p:sp>
      <p:sp>
        <p:nvSpPr>
          <p:cNvPr id="4" name="Footer Placeholder 3">
            <a:extLst>
              <a:ext uri="{FF2B5EF4-FFF2-40B4-BE49-F238E27FC236}">
                <a16:creationId xmlns:a16="http://schemas.microsoft.com/office/drawing/2014/main" id="{948891C9-3468-4F97-B971-C6AEAFCA459E}"/>
              </a:ext>
            </a:extLst>
          </p:cNvPr>
          <p:cNvSpPr>
            <a:spLocks noGrp="1"/>
          </p:cNvSpPr>
          <p:nvPr>
            <p:ph type="ftr" sz="quarter" idx="11"/>
          </p:nvPr>
        </p:nvSpPr>
        <p:spPr/>
        <p:txBody>
          <a:bodyPr/>
          <a:lstStyle/>
          <a:p>
            <a:endParaRPr/>
          </a:p>
        </p:txBody>
      </p:sp>
      <p:sp>
        <p:nvSpPr>
          <p:cNvPr id="5" name="Slide Number Placeholder 4">
            <a:extLst>
              <a:ext uri="{FF2B5EF4-FFF2-40B4-BE49-F238E27FC236}">
                <a16:creationId xmlns:a16="http://schemas.microsoft.com/office/drawing/2014/main" id="{1180276F-F292-4B91-8D16-62DB7BABE4D6}"/>
              </a:ext>
            </a:extLst>
          </p:cNvPr>
          <p:cNvSpPr>
            <a:spLocks noGrp="1"/>
          </p:cNvSpPr>
          <p:nvPr>
            <p:ph type="sldNum" sz="quarter" idx="12"/>
          </p:nvPr>
        </p:nvSpPr>
        <p:spPr/>
        <p:txBody>
          <a:bodyPr/>
          <a:lstStyle/>
          <a:p>
            <a:fld id="{1CF0E537-68B6-4488-A8E7-FE95F1460E3D}" type="slidenum">
              <a:rPr/>
              <a:t>‹#›</a:t>
            </a:fld>
            <a:endParaRPr/>
          </a:p>
        </p:txBody>
      </p:sp>
    </p:spTree>
    <p:extLst>
      <p:ext uri="{BB962C8B-B14F-4D97-AF65-F5344CB8AC3E}">
        <p14:creationId xmlns:p14="http://schemas.microsoft.com/office/powerpoint/2010/main" val="1994871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o not remove" hidden="1">
            <a:extLst>
              <a:ext uri="{FF2B5EF4-FFF2-40B4-BE49-F238E27FC236}">
                <a16:creationId xmlns:a16="http://schemas.microsoft.com/office/drawing/2014/main" id="{3FD8AD68-1234-48BB-8DE4-66605A94FF11}"/>
              </a:ext>
            </a:extLst>
          </p:cNvPr>
          <p:cNvSpPr/>
          <p:nvPr>
            <p:custDataLst>
              <p:tags r:id="rId1"/>
            </p:custDataLst>
          </p:nvPr>
        </p:nvSpPr>
        <p:spPr>
          <a:xfrm>
            <a:off x="0" y="0"/>
            <a:ext cx="12700" cy="12700"/>
          </a:xfrm>
          <a:prstGeom prst="octagon">
            <a:avLst/>
          </a:prstGeom>
          <a:noFill/>
          <a:ln>
            <a:noFill/>
          </a:ln>
          <a:extLst>
            <a:ext uri="{909E8E84-426E-40DD-AFC4-6F175D3DCCD1}">
              <a14:hiddenFill xmlns:a14="http://schemas.microsoft.com/office/drawing/2010/main">
                <a:solidFill>
                  <a:schemeClr val="accent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a:extLst>
              <a:ext uri="{FF2B5EF4-FFF2-40B4-BE49-F238E27FC236}">
                <a16:creationId xmlns:a16="http://schemas.microsoft.com/office/drawing/2014/main" id="{C80B1351-05C9-4464-B19A-985546D60B12}"/>
              </a:ext>
            </a:extLst>
          </p:cNvPr>
          <p:cNvSpPr>
            <a:spLocks noGrp="1"/>
          </p:cNvSpPr>
          <p:nvPr>
            <p:ph type="dt" sz="half" idx="10"/>
          </p:nvPr>
        </p:nvSpPr>
        <p:spPr/>
        <p:txBody>
          <a:bodyPr/>
          <a:lstStyle/>
          <a:p>
            <a:endParaRPr/>
          </a:p>
        </p:txBody>
      </p:sp>
      <p:sp>
        <p:nvSpPr>
          <p:cNvPr id="3" name="Footer Placeholder 2">
            <a:extLst>
              <a:ext uri="{FF2B5EF4-FFF2-40B4-BE49-F238E27FC236}">
                <a16:creationId xmlns:a16="http://schemas.microsoft.com/office/drawing/2014/main" id="{41B2E3B5-A2CC-4ADB-9E73-091F452CE5AB}"/>
              </a:ext>
            </a:extLst>
          </p:cNvPr>
          <p:cNvSpPr>
            <a:spLocks noGrp="1"/>
          </p:cNvSpPr>
          <p:nvPr>
            <p:ph type="ftr" sz="quarter" idx="11"/>
          </p:nvPr>
        </p:nvSpPr>
        <p:spPr/>
        <p:txBody>
          <a:bodyPr/>
          <a:lstStyle/>
          <a:p>
            <a:endParaRPr/>
          </a:p>
        </p:txBody>
      </p:sp>
      <p:sp>
        <p:nvSpPr>
          <p:cNvPr id="4" name="Slide Number Placeholder 3">
            <a:extLst>
              <a:ext uri="{FF2B5EF4-FFF2-40B4-BE49-F238E27FC236}">
                <a16:creationId xmlns:a16="http://schemas.microsoft.com/office/drawing/2014/main" id="{092AD119-C9E6-4A6C-AEB9-FB8247E2A9B3}"/>
              </a:ext>
            </a:extLst>
          </p:cNvPr>
          <p:cNvSpPr>
            <a:spLocks noGrp="1"/>
          </p:cNvSpPr>
          <p:nvPr>
            <p:ph type="sldNum" sz="quarter" idx="12"/>
          </p:nvPr>
        </p:nvSpPr>
        <p:spPr/>
        <p:txBody>
          <a:bodyPr/>
          <a:lstStyle/>
          <a:p>
            <a:fld id="{1CF0E537-68B6-4488-A8E7-FE95F1460E3D}" type="slidenum">
              <a:rPr/>
              <a:t>‹#›</a:t>
            </a:fld>
            <a:endParaRPr/>
          </a:p>
        </p:txBody>
      </p:sp>
    </p:spTree>
    <p:extLst>
      <p:ext uri="{BB962C8B-B14F-4D97-AF65-F5344CB8AC3E}">
        <p14:creationId xmlns:p14="http://schemas.microsoft.com/office/powerpoint/2010/main" val="3313428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8" name="Do not remove" hidden="1">
            <a:extLst>
              <a:ext uri="{FF2B5EF4-FFF2-40B4-BE49-F238E27FC236}">
                <a16:creationId xmlns:a16="http://schemas.microsoft.com/office/drawing/2014/main" id="{B3738552-8D3E-4D6C-B471-F5B3FF87B34B}"/>
              </a:ext>
            </a:extLst>
          </p:cNvPr>
          <p:cNvSpPr/>
          <p:nvPr>
            <p:custDataLst>
              <p:tags r:id="rId1"/>
            </p:custDataLst>
          </p:nvPr>
        </p:nvSpPr>
        <p:spPr>
          <a:xfrm>
            <a:off x="0" y="0"/>
            <a:ext cx="12700" cy="12700"/>
          </a:xfrm>
          <a:prstGeom prst="octagon">
            <a:avLst/>
          </a:prstGeom>
          <a:noFill/>
          <a:ln>
            <a:noFill/>
          </a:ln>
          <a:extLst>
            <a:ext uri="{909E8E84-426E-40DD-AFC4-6F175D3DCCD1}">
              <a14:hiddenFill xmlns:a14="http://schemas.microsoft.com/office/drawing/2010/main">
                <a:solidFill>
                  <a:schemeClr val="accent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a:extLst>
              <a:ext uri="{FF2B5EF4-FFF2-40B4-BE49-F238E27FC236}">
                <a16:creationId xmlns:a16="http://schemas.microsoft.com/office/drawing/2014/main" id="{BD0097BE-A423-45AE-8D04-82231B1A93EF}"/>
              </a:ext>
            </a:extLst>
          </p:cNvPr>
          <p:cNvSpPr>
            <a:spLocks noGrp="1"/>
          </p:cNvSpPr>
          <p:nvPr>
            <p:ph type="title"/>
          </p:nvPr>
        </p:nvSpPr>
        <p:spPr>
          <a:xfrm>
            <a:off x="571500" y="269875"/>
            <a:ext cx="11049000" cy="949325"/>
          </a:xfrm>
        </p:spPr>
        <p:txBody>
          <a:bodyPr/>
          <a:lstStyle/>
          <a:p>
            <a:r>
              <a:t>Click to edit Master title style</a:t>
            </a:r>
          </a:p>
        </p:txBody>
      </p:sp>
      <p:sp>
        <p:nvSpPr>
          <p:cNvPr id="3" name="Content Placeholder 2">
            <a:extLst>
              <a:ext uri="{FF2B5EF4-FFF2-40B4-BE49-F238E27FC236}">
                <a16:creationId xmlns:a16="http://schemas.microsoft.com/office/drawing/2014/main" id="{FEE2BBEB-C1AB-4FA8-92E3-FC19B35A327B}"/>
              </a:ext>
            </a:extLst>
          </p:cNvPr>
          <p:cNvSpPr>
            <a:spLocks noGrp="1"/>
          </p:cNvSpPr>
          <p:nvPr>
            <p:ph sz="half" idx="1"/>
          </p:nvPr>
        </p:nvSpPr>
        <p:spPr>
          <a:xfrm>
            <a:off x="571500" y="1562101"/>
            <a:ext cx="5468112" cy="4264307"/>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D474991D-D51C-4BC7-9D97-141B4E6EDECE}"/>
              </a:ext>
            </a:extLst>
          </p:cNvPr>
          <p:cNvSpPr>
            <a:spLocks noGrp="1"/>
          </p:cNvSpPr>
          <p:nvPr>
            <p:ph sz="half" idx="2"/>
          </p:nvPr>
        </p:nvSpPr>
        <p:spPr>
          <a:xfrm>
            <a:off x="6152388" y="1562101"/>
            <a:ext cx="5468112" cy="4267199"/>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95145824-E744-4B0E-8BCE-32893AEB124A}"/>
              </a:ext>
            </a:extLst>
          </p:cNvPr>
          <p:cNvSpPr>
            <a:spLocks noGrp="1"/>
          </p:cNvSpPr>
          <p:nvPr>
            <p:ph type="dt" sz="half" idx="10"/>
          </p:nvPr>
        </p:nvSpPr>
        <p:spPr/>
        <p:txBody>
          <a:bodyPr/>
          <a:lstStyle/>
          <a:p>
            <a:endParaRPr/>
          </a:p>
        </p:txBody>
      </p:sp>
      <p:sp>
        <p:nvSpPr>
          <p:cNvPr id="6" name="Footer Placeholder 5">
            <a:extLst>
              <a:ext uri="{FF2B5EF4-FFF2-40B4-BE49-F238E27FC236}">
                <a16:creationId xmlns:a16="http://schemas.microsoft.com/office/drawing/2014/main" id="{CA75AC5E-1061-4CEF-819C-BD5C1180E366}"/>
              </a:ext>
            </a:extLst>
          </p:cNvPr>
          <p:cNvSpPr>
            <a:spLocks noGrp="1"/>
          </p:cNvSpPr>
          <p:nvPr>
            <p:ph type="ftr" sz="quarter" idx="11"/>
          </p:nvPr>
        </p:nvSpPr>
        <p:spPr/>
        <p:txBody>
          <a:bodyPr/>
          <a:lstStyle/>
          <a:p>
            <a:endParaRPr/>
          </a:p>
        </p:txBody>
      </p:sp>
      <p:sp>
        <p:nvSpPr>
          <p:cNvPr id="7" name="Slide Number Placeholder 6">
            <a:extLst>
              <a:ext uri="{FF2B5EF4-FFF2-40B4-BE49-F238E27FC236}">
                <a16:creationId xmlns:a16="http://schemas.microsoft.com/office/drawing/2014/main" id="{37B4309A-3721-40B8-BED9-55A5FAEF740F}"/>
              </a:ext>
            </a:extLst>
          </p:cNvPr>
          <p:cNvSpPr>
            <a:spLocks noGrp="1"/>
          </p:cNvSpPr>
          <p:nvPr>
            <p:ph type="sldNum" sz="quarter" idx="12"/>
          </p:nvPr>
        </p:nvSpPr>
        <p:spPr/>
        <p:txBody>
          <a:bodyPr/>
          <a:lstStyle/>
          <a:p>
            <a:fld id="{1CF0E537-68B6-4488-A8E7-FE95F1460E3D}" type="slidenum">
              <a:rPr/>
              <a:t>‹#›</a:t>
            </a:fld>
            <a:endParaRPr/>
          </a:p>
        </p:txBody>
      </p:sp>
    </p:spTree>
    <p:extLst>
      <p:ext uri="{BB962C8B-B14F-4D97-AF65-F5344CB8AC3E}">
        <p14:creationId xmlns:p14="http://schemas.microsoft.com/office/powerpoint/2010/main" val="1296632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Large Content Right">
    <p:spTree>
      <p:nvGrpSpPr>
        <p:cNvPr id="1" name=""/>
        <p:cNvGrpSpPr/>
        <p:nvPr/>
      </p:nvGrpSpPr>
      <p:grpSpPr>
        <a:xfrm>
          <a:off x="0" y="0"/>
          <a:ext cx="0" cy="0"/>
          <a:chOff x="0" y="0"/>
          <a:chExt cx="0" cy="0"/>
        </a:xfrm>
      </p:grpSpPr>
      <p:sp>
        <p:nvSpPr>
          <p:cNvPr id="9" name="Do not remove" hidden="1">
            <a:extLst>
              <a:ext uri="{FF2B5EF4-FFF2-40B4-BE49-F238E27FC236}">
                <a16:creationId xmlns:a16="http://schemas.microsoft.com/office/drawing/2014/main" id="{49F52145-776E-4E76-91A5-ECD422776675}"/>
              </a:ext>
            </a:extLst>
          </p:cNvPr>
          <p:cNvSpPr/>
          <p:nvPr>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a:extLst>
              <a:ext uri="{FF2B5EF4-FFF2-40B4-BE49-F238E27FC236}">
                <a16:creationId xmlns:a16="http://schemas.microsoft.com/office/drawing/2014/main" id="{5A526708-B427-4C91-91DA-D33C616F7278}"/>
              </a:ext>
            </a:extLst>
          </p:cNvPr>
          <p:cNvSpPr>
            <a:spLocks noGrp="1"/>
          </p:cNvSpPr>
          <p:nvPr>
            <p:ph type="title"/>
          </p:nvPr>
        </p:nvSpPr>
        <p:spPr>
          <a:xfrm>
            <a:off x="571500" y="341592"/>
            <a:ext cx="3385260" cy="1599446"/>
          </a:xfrm>
        </p:spPr>
        <p:txBody>
          <a:bodyPr anchor="t"/>
          <a:lstStyle>
            <a:lvl1pPr>
              <a:defRPr sz="3200"/>
            </a:lvl1pPr>
          </a:lstStyle>
          <a:p>
            <a:r>
              <a:t>Click to edit Master title style</a:t>
            </a:r>
          </a:p>
        </p:txBody>
      </p:sp>
      <p:sp>
        <p:nvSpPr>
          <p:cNvPr id="3" name="Content Placeholder 2">
            <a:extLst>
              <a:ext uri="{FF2B5EF4-FFF2-40B4-BE49-F238E27FC236}">
                <a16:creationId xmlns:a16="http://schemas.microsoft.com/office/drawing/2014/main" id="{5348DB64-589D-40C8-80DE-F17AB561B2E6}"/>
              </a:ext>
            </a:extLst>
          </p:cNvPr>
          <p:cNvSpPr>
            <a:spLocks noGrp="1"/>
          </p:cNvSpPr>
          <p:nvPr>
            <p:ph idx="1"/>
          </p:nvPr>
        </p:nvSpPr>
        <p:spPr>
          <a:xfrm>
            <a:off x="5143499" y="341591"/>
            <a:ext cx="6477001" cy="5716309"/>
          </a:xfrm>
        </p:spPr>
        <p:txBody>
          <a:bodyPr/>
          <a:lstStyle>
            <a:lvl1pPr>
              <a:defRPr sz="2800"/>
            </a:lvl1pPr>
            <a:lvl2pPr>
              <a:defRPr sz="2400"/>
            </a:lvl2pPr>
            <a:lvl3pPr>
              <a:defRPr sz="2000"/>
            </a:lvl3pPr>
            <a:lvl4pPr>
              <a:defRPr sz="1800"/>
            </a:lvl4pPr>
            <a:lvl5pPr>
              <a:defRPr sz="1800"/>
            </a:lvl5pPr>
            <a:lvl6pPr>
              <a:defRPr sz="1600"/>
            </a:lvl6pPr>
            <a:lvl7pPr>
              <a:defRPr sz="1800"/>
            </a:lvl7pPr>
            <a:lvl8pPr>
              <a:defRPr sz="18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FFF1B16B-5984-434D-BD30-C02D504AF724}"/>
              </a:ext>
            </a:extLst>
          </p:cNvPr>
          <p:cNvSpPr>
            <a:spLocks noGrp="1"/>
          </p:cNvSpPr>
          <p:nvPr>
            <p:ph type="body" sz="half" idx="2"/>
          </p:nvPr>
        </p:nvSpPr>
        <p:spPr>
          <a:xfrm>
            <a:off x="571499" y="1941038"/>
            <a:ext cx="3385260" cy="3888263"/>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
        <p:nvSpPr>
          <p:cNvPr id="5" name="Date Placeholder 4">
            <a:extLst>
              <a:ext uri="{FF2B5EF4-FFF2-40B4-BE49-F238E27FC236}">
                <a16:creationId xmlns:a16="http://schemas.microsoft.com/office/drawing/2014/main" id="{A0259C1B-B153-476A-BCEB-8DEDB3D7B3CF}"/>
              </a:ext>
            </a:extLst>
          </p:cNvPr>
          <p:cNvSpPr>
            <a:spLocks noGrp="1"/>
          </p:cNvSpPr>
          <p:nvPr>
            <p:ph type="dt" sz="half" idx="10"/>
          </p:nvPr>
        </p:nvSpPr>
        <p:spPr/>
        <p:txBody>
          <a:bodyPr/>
          <a:lstStyle/>
          <a:p>
            <a:endParaRPr/>
          </a:p>
        </p:txBody>
      </p:sp>
      <p:sp>
        <p:nvSpPr>
          <p:cNvPr id="6" name="Footer Placeholder 5">
            <a:extLst>
              <a:ext uri="{FF2B5EF4-FFF2-40B4-BE49-F238E27FC236}">
                <a16:creationId xmlns:a16="http://schemas.microsoft.com/office/drawing/2014/main" id="{534E3D68-98A0-4DA6-8945-DCA7B7F3AF4E}"/>
              </a:ext>
            </a:extLst>
          </p:cNvPr>
          <p:cNvSpPr>
            <a:spLocks noGrp="1"/>
          </p:cNvSpPr>
          <p:nvPr>
            <p:ph type="ftr" sz="quarter" idx="11"/>
          </p:nvPr>
        </p:nvSpPr>
        <p:spPr/>
        <p:txBody>
          <a:bodyPr/>
          <a:lstStyle/>
          <a:p>
            <a:endParaRPr/>
          </a:p>
        </p:txBody>
      </p:sp>
      <p:sp>
        <p:nvSpPr>
          <p:cNvPr id="7" name="Slide Number Placeholder 6">
            <a:extLst>
              <a:ext uri="{FF2B5EF4-FFF2-40B4-BE49-F238E27FC236}">
                <a16:creationId xmlns:a16="http://schemas.microsoft.com/office/drawing/2014/main" id="{9D764A78-B8D6-4340-8E78-DE18A4032D41}"/>
              </a:ext>
            </a:extLst>
          </p:cNvPr>
          <p:cNvSpPr>
            <a:spLocks noGrp="1"/>
          </p:cNvSpPr>
          <p:nvPr>
            <p:ph type="sldNum" sz="quarter" idx="12"/>
          </p:nvPr>
        </p:nvSpPr>
        <p:spPr/>
        <p:txBody>
          <a:bodyPr/>
          <a:lstStyle/>
          <a:p>
            <a:fld id="{1CF0E537-68B6-4488-A8E7-FE95F1460E3D}" type="slidenum">
              <a:rPr/>
              <a:t>‹#›</a:t>
            </a:fld>
            <a:endParaRPr/>
          </a:p>
        </p:txBody>
      </p:sp>
    </p:spTree>
    <p:extLst>
      <p:ext uri="{BB962C8B-B14F-4D97-AF65-F5344CB8AC3E}">
        <p14:creationId xmlns:p14="http://schemas.microsoft.com/office/powerpoint/2010/main" val="2575492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Large Content Right Alterna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DDC762-F451-4817-A71E-673BA48E0562}"/>
              </a:ext>
            </a:extLst>
          </p:cNvPr>
          <p:cNvSpPr/>
          <p:nvPr/>
        </p:nvSpPr>
        <p:spPr>
          <a:xfrm>
            <a:off x="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a:extLst>
              <a:ext uri="{FF2B5EF4-FFF2-40B4-BE49-F238E27FC236}">
                <a16:creationId xmlns:a16="http://schemas.microsoft.com/office/drawing/2014/main" id="{5A526708-B427-4C91-91DA-D33C616F7278}"/>
              </a:ext>
            </a:extLst>
          </p:cNvPr>
          <p:cNvSpPr>
            <a:spLocks noGrp="1"/>
          </p:cNvSpPr>
          <p:nvPr>
            <p:ph type="title"/>
          </p:nvPr>
        </p:nvSpPr>
        <p:spPr>
          <a:xfrm>
            <a:off x="571500" y="341592"/>
            <a:ext cx="3385260" cy="1599446"/>
          </a:xfrm>
        </p:spPr>
        <p:txBody>
          <a:bodyPr anchor="t"/>
          <a:lstStyle>
            <a:lvl1pPr>
              <a:defRPr sz="3200">
                <a:solidFill>
                  <a:schemeClr val="bg1"/>
                </a:solidFill>
              </a:defRPr>
            </a:lvl1pPr>
          </a:lstStyle>
          <a:p>
            <a:r>
              <a:t>Click to edit Master title style</a:t>
            </a:r>
          </a:p>
        </p:txBody>
      </p:sp>
      <p:sp>
        <p:nvSpPr>
          <p:cNvPr id="3" name="Content Placeholder 2">
            <a:extLst>
              <a:ext uri="{FF2B5EF4-FFF2-40B4-BE49-F238E27FC236}">
                <a16:creationId xmlns:a16="http://schemas.microsoft.com/office/drawing/2014/main" id="{5348DB64-589D-40C8-80DE-F17AB561B2E6}"/>
              </a:ext>
            </a:extLst>
          </p:cNvPr>
          <p:cNvSpPr>
            <a:spLocks noGrp="1"/>
          </p:cNvSpPr>
          <p:nvPr>
            <p:ph idx="1"/>
          </p:nvPr>
        </p:nvSpPr>
        <p:spPr>
          <a:xfrm>
            <a:off x="5143499" y="341591"/>
            <a:ext cx="6477001" cy="5716309"/>
          </a:xfrm>
        </p:spPr>
        <p:txBody>
          <a:bodyPr/>
          <a:lstStyle>
            <a:lvl1pPr>
              <a:defRPr sz="2800"/>
            </a:lvl1pPr>
            <a:lvl2pPr>
              <a:defRPr sz="2400"/>
            </a:lvl2pPr>
            <a:lvl3pPr>
              <a:defRPr sz="2000"/>
            </a:lvl3pPr>
            <a:lvl4pPr>
              <a:defRPr sz="1800"/>
            </a:lvl4pPr>
            <a:lvl5pPr>
              <a:defRPr sz="1800"/>
            </a:lvl5pPr>
            <a:lvl6pPr>
              <a:defRPr sz="1600"/>
            </a:lvl6pPr>
            <a:lvl7pPr>
              <a:defRPr sz="1800"/>
            </a:lvl7pPr>
            <a:lvl8pPr>
              <a:defRPr sz="18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FFF1B16B-5984-434D-BD30-C02D504AF724}"/>
              </a:ext>
            </a:extLst>
          </p:cNvPr>
          <p:cNvSpPr>
            <a:spLocks noGrp="1"/>
          </p:cNvSpPr>
          <p:nvPr>
            <p:ph type="body" sz="half" idx="2"/>
          </p:nvPr>
        </p:nvSpPr>
        <p:spPr>
          <a:xfrm>
            <a:off x="571499" y="1941037"/>
            <a:ext cx="3385260" cy="3888263"/>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
        <p:nvSpPr>
          <p:cNvPr id="5" name="Date Placeholder 4">
            <a:extLst>
              <a:ext uri="{FF2B5EF4-FFF2-40B4-BE49-F238E27FC236}">
                <a16:creationId xmlns:a16="http://schemas.microsoft.com/office/drawing/2014/main" id="{A0259C1B-B153-476A-BCEB-8DEDB3D7B3CF}"/>
              </a:ext>
            </a:extLst>
          </p:cNvPr>
          <p:cNvSpPr>
            <a:spLocks noGrp="1"/>
          </p:cNvSpPr>
          <p:nvPr>
            <p:ph type="dt" sz="half" idx="10"/>
          </p:nvPr>
        </p:nvSpPr>
        <p:spPr/>
        <p:txBody>
          <a:bodyPr/>
          <a:lstStyle/>
          <a:p>
            <a:endParaRPr/>
          </a:p>
        </p:txBody>
      </p:sp>
      <p:sp>
        <p:nvSpPr>
          <p:cNvPr id="6" name="Footer Placeholder 5">
            <a:extLst>
              <a:ext uri="{FF2B5EF4-FFF2-40B4-BE49-F238E27FC236}">
                <a16:creationId xmlns:a16="http://schemas.microsoft.com/office/drawing/2014/main" id="{534E3D68-98A0-4DA6-8945-DCA7B7F3AF4E}"/>
              </a:ext>
            </a:extLst>
          </p:cNvPr>
          <p:cNvSpPr>
            <a:spLocks noGrp="1"/>
          </p:cNvSpPr>
          <p:nvPr>
            <p:ph type="ftr" sz="quarter" idx="11"/>
          </p:nvPr>
        </p:nvSpPr>
        <p:spPr/>
        <p:txBody>
          <a:bodyPr/>
          <a:lstStyle/>
          <a:p>
            <a:endParaRPr/>
          </a:p>
        </p:txBody>
      </p:sp>
      <p:sp>
        <p:nvSpPr>
          <p:cNvPr id="7" name="Slide Number Placeholder 6">
            <a:extLst>
              <a:ext uri="{FF2B5EF4-FFF2-40B4-BE49-F238E27FC236}">
                <a16:creationId xmlns:a16="http://schemas.microsoft.com/office/drawing/2014/main" id="{9D764A78-B8D6-4340-8E78-DE18A4032D41}"/>
              </a:ext>
            </a:extLst>
          </p:cNvPr>
          <p:cNvSpPr>
            <a:spLocks noGrp="1"/>
          </p:cNvSpPr>
          <p:nvPr>
            <p:ph type="sldNum" sz="quarter" idx="12"/>
          </p:nvPr>
        </p:nvSpPr>
        <p:spPr/>
        <p:txBody>
          <a:bodyPr/>
          <a:lstStyle/>
          <a:p>
            <a:fld id="{1CF0E537-68B6-4488-A8E7-FE95F1460E3D}" type="slidenum">
              <a:rPr/>
              <a:t>‹#›</a:t>
            </a:fld>
            <a:endParaRPr/>
          </a:p>
        </p:txBody>
      </p:sp>
      <p:pic>
        <p:nvPicPr>
          <p:cNvPr id="15" name="Picture 14" descr="A picture containing drawing&#10;&#10;Description automatically generated">
            <a:extLst>
              <a:ext uri="{FF2B5EF4-FFF2-40B4-BE49-F238E27FC236}">
                <a16:creationId xmlns:a16="http://schemas.microsoft.com/office/drawing/2014/main" id="{C3C4B965-4AA4-4EE1-A691-3A19DCF4A145}"/>
              </a:ext>
            </a:extLst>
          </p:cNvPr>
          <p:cNvPicPr>
            <a:picLocks noChangeAspect="1"/>
          </p:cNvPicPr>
          <p:nvPr/>
        </p:nvPicPr>
        <p:blipFill rotWithShape="1">
          <a:blip r:embed="rId2">
            <a:extLst>
              <a:ext uri="{28A0092B-C50C-407E-A947-70E740481C1C}">
                <a14:useLocalDpi xmlns:a14="http://schemas.microsoft.com/office/drawing/2010/main" val="0"/>
              </a:ext>
            </a:extLst>
          </a:blip>
          <a:srcRect l="5769" t="13817" r="5615" b="13637"/>
          <a:stretch/>
        </p:blipFill>
        <p:spPr>
          <a:xfrm>
            <a:off x="253962" y="6150447"/>
            <a:ext cx="2294511" cy="603504"/>
          </a:xfrm>
          <a:prstGeom prst="rect">
            <a:avLst/>
          </a:prstGeom>
        </p:spPr>
      </p:pic>
    </p:spTree>
    <p:extLst>
      <p:ext uri="{BB962C8B-B14F-4D97-AF65-F5344CB8AC3E}">
        <p14:creationId xmlns:p14="http://schemas.microsoft.com/office/powerpoint/2010/main" val="1346715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ection Dividers">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C5003E-186F-41AA-B832-FDF024FD3E08}"/>
              </a:ext>
            </a:extLst>
          </p:cNvPr>
          <p:cNvSpPr txBox="1"/>
          <p:nvPr/>
        </p:nvSpPr>
        <p:spPr>
          <a:xfrm>
            <a:off x="1101970" y="1613119"/>
            <a:ext cx="9988061" cy="3631763"/>
          </a:xfrm>
          <a:prstGeom prst="rect">
            <a:avLst/>
          </a:prstGeom>
          <a:noFill/>
        </p:spPr>
        <p:txBody>
          <a:bodyPr wrap="square" rtlCol="0">
            <a:spAutoFit/>
          </a:bodyPr>
          <a:lstStyle/>
          <a:p>
            <a:pPr algn="ctr">
              <a:lnSpc>
                <a:spcPts val="13800"/>
              </a:lnSpc>
            </a:pPr>
            <a:r>
              <a:rPr sz="13800"/>
              <a:t>SECTION DIVIDERS</a:t>
            </a:r>
          </a:p>
        </p:txBody>
      </p:sp>
    </p:spTree>
    <p:extLst>
      <p:ext uri="{BB962C8B-B14F-4D97-AF65-F5344CB8AC3E}">
        <p14:creationId xmlns:p14="http://schemas.microsoft.com/office/powerpoint/2010/main" val="3550062781"/>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62F93-1641-4E85-8989-5396F5BF3555}"/>
              </a:ext>
            </a:extLst>
          </p:cNvPr>
          <p:cNvSpPr>
            <a:spLocks noGrp="1"/>
          </p:cNvSpPr>
          <p:nvPr>
            <p:ph type="title" hasCustomPrompt="1"/>
          </p:nvPr>
        </p:nvSpPr>
        <p:spPr>
          <a:xfrm>
            <a:off x="6096000" y="1088231"/>
            <a:ext cx="5314950" cy="2852738"/>
          </a:xfrm>
        </p:spPr>
        <p:txBody>
          <a:bodyPr anchor="b">
            <a:noAutofit/>
          </a:bodyPr>
          <a:lstStyle>
            <a:lvl1pPr>
              <a:defRPr sz="5400">
                <a:solidFill>
                  <a:schemeClr val="tx1"/>
                </a:solidFill>
              </a:defRPr>
            </a:lvl1pPr>
          </a:lstStyle>
          <a:p>
            <a:r>
              <a:t>New section or topic</a:t>
            </a:r>
          </a:p>
        </p:txBody>
      </p:sp>
      <p:sp>
        <p:nvSpPr>
          <p:cNvPr id="3" name="Text Placeholder 2">
            <a:extLst>
              <a:ext uri="{FF2B5EF4-FFF2-40B4-BE49-F238E27FC236}">
                <a16:creationId xmlns:a16="http://schemas.microsoft.com/office/drawing/2014/main" id="{FAC0C364-3C63-40A3-8BA0-1FFF5D84D06C}"/>
              </a:ext>
            </a:extLst>
          </p:cNvPr>
          <p:cNvSpPr>
            <a:spLocks noGrp="1"/>
          </p:cNvSpPr>
          <p:nvPr>
            <p:ph type="body" idx="1" hasCustomPrompt="1"/>
          </p:nvPr>
        </p:nvSpPr>
        <p:spPr>
          <a:xfrm>
            <a:off x="6096000" y="4133850"/>
            <a:ext cx="5314950" cy="15001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Optional subtitle</a:t>
            </a:r>
          </a:p>
        </p:txBody>
      </p:sp>
      <p:pic>
        <p:nvPicPr>
          <p:cNvPr id="5" name="Picture 4" descr="A picture containing drawing&#10;&#10;Description automatically generated">
            <a:extLst>
              <a:ext uri="{FF2B5EF4-FFF2-40B4-BE49-F238E27FC236}">
                <a16:creationId xmlns:a16="http://schemas.microsoft.com/office/drawing/2014/main" id="{831C7D44-A6DC-4B25-959D-1A73402585C8}"/>
              </a:ext>
            </a:extLst>
          </p:cNvPr>
          <p:cNvPicPr>
            <a:picLocks noChangeAspect="1"/>
          </p:cNvPicPr>
          <p:nvPr/>
        </p:nvPicPr>
        <p:blipFill rotWithShape="1">
          <a:blip r:embed="rId2">
            <a:biLevel thresh="25000"/>
            <a:alphaModFix amt="15000"/>
            <a:extLst>
              <a:ext uri="{28A0092B-C50C-407E-A947-70E740481C1C}">
                <a14:useLocalDpi xmlns:a14="http://schemas.microsoft.com/office/drawing/2010/main" val="0"/>
              </a:ext>
            </a:extLst>
          </a:blip>
          <a:srcRect r="52596"/>
          <a:stretch/>
        </p:blipFill>
        <p:spPr>
          <a:xfrm>
            <a:off x="448684" y="1187741"/>
            <a:ext cx="4870370" cy="4663440"/>
          </a:xfrm>
          <a:prstGeom prst="rect">
            <a:avLst/>
          </a:prstGeom>
        </p:spPr>
      </p:pic>
    </p:spTree>
    <p:extLst>
      <p:ext uri="{BB962C8B-B14F-4D97-AF65-F5344CB8AC3E}">
        <p14:creationId xmlns:p14="http://schemas.microsoft.com/office/powerpoint/2010/main" val="3372963466"/>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62F93-1641-4E85-8989-5396F5BF3555}"/>
              </a:ext>
            </a:extLst>
          </p:cNvPr>
          <p:cNvSpPr>
            <a:spLocks noGrp="1"/>
          </p:cNvSpPr>
          <p:nvPr>
            <p:ph type="title" hasCustomPrompt="1"/>
          </p:nvPr>
        </p:nvSpPr>
        <p:spPr>
          <a:xfrm>
            <a:off x="6096000" y="1088231"/>
            <a:ext cx="5314950" cy="2852738"/>
          </a:xfrm>
        </p:spPr>
        <p:txBody>
          <a:bodyPr anchor="b">
            <a:noAutofit/>
          </a:bodyPr>
          <a:lstStyle>
            <a:lvl1pPr>
              <a:defRPr sz="5400">
                <a:solidFill>
                  <a:schemeClr val="tx1"/>
                </a:solidFill>
              </a:defRPr>
            </a:lvl1pPr>
          </a:lstStyle>
          <a:p>
            <a:r>
              <a:t>New section or topic</a:t>
            </a:r>
          </a:p>
        </p:txBody>
      </p:sp>
      <p:sp>
        <p:nvSpPr>
          <p:cNvPr id="3" name="Text Placeholder 2">
            <a:extLst>
              <a:ext uri="{FF2B5EF4-FFF2-40B4-BE49-F238E27FC236}">
                <a16:creationId xmlns:a16="http://schemas.microsoft.com/office/drawing/2014/main" id="{FAC0C364-3C63-40A3-8BA0-1FFF5D84D06C}"/>
              </a:ext>
            </a:extLst>
          </p:cNvPr>
          <p:cNvSpPr>
            <a:spLocks noGrp="1"/>
          </p:cNvSpPr>
          <p:nvPr>
            <p:ph type="body" idx="1" hasCustomPrompt="1"/>
          </p:nvPr>
        </p:nvSpPr>
        <p:spPr>
          <a:xfrm>
            <a:off x="6096000" y="4133850"/>
            <a:ext cx="5314950" cy="15001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Optional subtitle</a:t>
            </a:r>
          </a:p>
        </p:txBody>
      </p:sp>
      <p:pic>
        <p:nvPicPr>
          <p:cNvPr id="13" name="Picture 12" descr="A close up of a logo&#10;&#10;Description automatically generated">
            <a:extLst>
              <a:ext uri="{FF2B5EF4-FFF2-40B4-BE49-F238E27FC236}">
                <a16:creationId xmlns:a16="http://schemas.microsoft.com/office/drawing/2014/main" id="{B23CA0EF-9276-4AE6-AC29-44AB1A442F7A}"/>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4305" r="52414"/>
          <a:stretch/>
        </p:blipFill>
        <p:spPr>
          <a:xfrm>
            <a:off x="14067" y="461906"/>
            <a:ext cx="5276851" cy="6115110"/>
          </a:xfrm>
          <a:prstGeom prst="rect">
            <a:avLst/>
          </a:prstGeom>
        </p:spPr>
      </p:pic>
    </p:spTree>
    <p:extLst>
      <p:ext uri="{BB962C8B-B14F-4D97-AF65-F5344CB8AC3E}">
        <p14:creationId xmlns:p14="http://schemas.microsoft.com/office/powerpoint/2010/main" val="120353830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Options">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C5003E-186F-41AA-B832-FDF024FD3E08}"/>
              </a:ext>
            </a:extLst>
          </p:cNvPr>
          <p:cNvSpPr txBox="1"/>
          <p:nvPr/>
        </p:nvSpPr>
        <p:spPr>
          <a:xfrm>
            <a:off x="1101970" y="476660"/>
            <a:ext cx="9988061" cy="3631763"/>
          </a:xfrm>
          <a:prstGeom prst="rect">
            <a:avLst/>
          </a:prstGeom>
          <a:noFill/>
        </p:spPr>
        <p:txBody>
          <a:bodyPr wrap="square" rtlCol="0">
            <a:spAutoFit/>
          </a:bodyPr>
          <a:lstStyle/>
          <a:p>
            <a:pPr algn="ctr">
              <a:lnSpc>
                <a:spcPts val="13800"/>
              </a:lnSpc>
            </a:pPr>
            <a:r>
              <a:rPr sz="13800"/>
              <a:t>ALTERNATE TITLE SLIDES</a:t>
            </a:r>
          </a:p>
        </p:txBody>
      </p:sp>
      <p:sp>
        <p:nvSpPr>
          <p:cNvPr id="7" name="TextBox 6">
            <a:extLst>
              <a:ext uri="{FF2B5EF4-FFF2-40B4-BE49-F238E27FC236}">
                <a16:creationId xmlns:a16="http://schemas.microsoft.com/office/drawing/2014/main" id="{F7A572FA-2598-45B3-8A66-908068D56DF8}"/>
              </a:ext>
            </a:extLst>
          </p:cNvPr>
          <p:cNvSpPr txBox="1"/>
          <p:nvPr/>
        </p:nvSpPr>
        <p:spPr>
          <a:xfrm>
            <a:off x="2257864" y="4233118"/>
            <a:ext cx="7676271" cy="1754326"/>
          </a:xfrm>
          <a:prstGeom prst="rect">
            <a:avLst/>
          </a:prstGeom>
          <a:noFill/>
        </p:spPr>
        <p:txBody>
          <a:bodyPr wrap="square" rtlCol="0">
            <a:spAutoFit/>
          </a:bodyPr>
          <a:lstStyle/>
          <a:p>
            <a:pPr algn="ctr"/>
            <a:r>
              <a:rPr sz="5400"/>
              <a:t>Choose either with or without the MVP logo.</a:t>
            </a:r>
          </a:p>
        </p:txBody>
      </p:sp>
    </p:spTree>
    <p:extLst>
      <p:ext uri="{BB962C8B-B14F-4D97-AF65-F5344CB8AC3E}">
        <p14:creationId xmlns:p14="http://schemas.microsoft.com/office/powerpoint/2010/main" val="3191756015"/>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bg>
      <p:bgRef idx="1001">
        <a:schemeClr val="bg1"/>
      </p:bgRef>
    </p:bg>
    <p:spTree>
      <p:nvGrpSpPr>
        <p:cNvPr id="1" name=""/>
        <p:cNvGrpSpPr/>
        <p:nvPr/>
      </p:nvGrpSpPr>
      <p:grpSpPr>
        <a:xfrm>
          <a:off x="0" y="0"/>
          <a:ext cx="0" cy="0"/>
          <a:chOff x="0" y="0"/>
          <a:chExt cx="0" cy="0"/>
        </a:xfrm>
      </p:grpSpPr>
      <p:pic>
        <p:nvPicPr>
          <p:cNvPr id="15" name="Picture 14" descr="A picture containing drawing&#10;&#10;Description automatically generated">
            <a:extLst>
              <a:ext uri="{FF2B5EF4-FFF2-40B4-BE49-F238E27FC236}">
                <a16:creationId xmlns:a16="http://schemas.microsoft.com/office/drawing/2014/main" id="{9144404B-7CA4-43EB-A617-BE02D4104D3B}"/>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r="52410"/>
          <a:stretch/>
        </p:blipFill>
        <p:spPr>
          <a:xfrm>
            <a:off x="469844" y="1187741"/>
            <a:ext cx="4849210" cy="4663440"/>
          </a:xfrm>
          <a:prstGeom prst="rect">
            <a:avLst/>
          </a:prstGeom>
        </p:spPr>
      </p:pic>
      <p:sp>
        <p:nvSpPr>
          <p:cNvPr id="2" name="Title 1">
            <a:extLst>
              <a:ext uri="{FF2B5EF4-FFF2-40B4-BE49-F238E27FC236}">
                <a16:creationId xmlns:a16="http://schemas.microsoft.com/office/drawing/2014/main" id="{D4862F93-1641-4E85-8989-5396F5BF3555}"/>
              </a:ext>
            </a:extLst>
          </p:cNvPr>
          <p:cNvSpPr>
            <a:spLocks noGrp="1"/>
          </p:cNvSpPr>
          <p:nvPr>
            <p:ph type="title" hasCustomPrompt="1"/>
          </p:nvPr>
        </p:nvSpPr>
        <p:spPr>
          <a:xfrm>
            <a:off x="6096000" y="1088231"/>
            <a:ext cx="5314950" cy="2852738"/>
          </a:xfrm>
        </p:spPr>
        <p:txBody>
          <a:bodyPr anchor="b">
            <a:noAutofit/>
          </a:bodyPr>
          <a:lstStyle>
            <a:lvl1pPr>
              <a:defRPr sz="5400">
                <a:solidFill>
                  <a:schemeClr val="accent1"/>
                </a:solidFill>
              </a:defRPr>
            </a:lvl1pPr>
          </a:lstStyle>
          <a:p>
            <a:r>
              <a:t>New section or topic</a:t>
            </a:r>
          </a:p>
        </p:txBody>
      </p:sp>
      <p:sp>
        <p:nvSpPr>
          <p:cNvPr id="3" name="Text Placeholder 2">
            <a:extLst>
              <a:ext uri="{FF2B5EF4-FFF2-40B4-BE49-F238E27FC236}">
                <a16:creationId xmlns:a16="http://schemas.microsoft.com/office/drawing/2014/main" id="{FAC0C364-3C63-40A3-8BA0-1FFF5D84D06C}"/>
              </a:ext>
            </a:extLst>
          </p:cNvPr>
          <p:cNvSpPr>
            <a:spLocks noGrp="1"/>
          </p:cNvSpPr>
          <p:nvPr>
            <p:ph type="body" idx="1" hasCustomPrompt="1"/>
          </p:nvPr>
        </p:nvSpPr>
        <p:spPr>
          <a:xfrm>
            <a:off x="6096000" y="4133850"/>
            <a:ext cx="5314950" cy="1500188"/>
          </a:xfr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Optional subtitle</a:t>
            </a:r>
          </a:p>
        </p:txBody>
      </p:sp>
    </p:spTree>
    <p:extLst>
      <p:ext uri="{BB962C8B-B14F-4D97-AF65-F5344CB8AC3E}">
        <p14:creationId xmlns:p14="http://schemas.microsoft.com/office/powerpoint/2010/main" val="3928222134"/>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Required Last Slides">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C5003E-186F-41AA-B832-FDF024FD3E08}"/>
              </a:ext>
            </a:extLst>
          </p:cNvPr>
          <p:cNvSpPr txBox="1"/>
          <p:nvPr/>
        </p:nvSpPr>
        <p:spPr>
          <a:xfrm>
            <a:off x="1101970" y="1613119"/>
            <a:ext cx="9988061" cy="3631763"/>
          </a:xfrm>
          <a:prstGeom prst="rect">
            <a:avLst/>
          </a:prstGeom>
          <a:noFill/>
        </p:spPr>
        <p:txBody>
          <a:bodyPr wrap="square" rtlCol="0">
            <a:spAutoFit/>
          </a:bodyPr>
          <a:lstStyle/>
          <a:p>
            <a:pPr algn="ctr">
              <a:lnSpc>
                <a:spcPts val="13800"/>
              </a:lnSpc>
            </a:pPr>
            <a:r>
              <a:rPr sz="13800"/>
              <a:t>REQUIRED</a:t>
            </a:r>
            <a:br>
              <a:rPr sz="13800"/>
            </a:br>
            <a:r>
              <a:rPr sz="13800"/>
              <a:t>LAST SLIDES</a:t>
            </a:r>
          </a:p>
        </p:txBody>
      </p:sp>
    </p:spTree>
    <p:extLst>
      <p:ext uri="{BB962C8B-B14F-4D97-AF65-F5344CB8AC3E}">
        <p14:creationId xmlns:p14="http://schemas.microsoft.com/office/powerpoint/2010/main" val="4002135281"/>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Evaluations">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0DC0FE-C959-4007-AAFE-A162BC753ADD}"/>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a:extLst>
              <a:ext uri="{FF2B5EF4-FFF2-40B4-BE49-F238E27FC236}">
                <a16:creationId xmlns:a16="http://schemas.microsoft.com/office/drawing/2014/main" id="{F0BF3118-4493-4E1C-8A38-06A4EF222EDF}"/>
              </a:ext>
            </a:extLst>
          </p:cNvPr>
          <p:cNvSpPr txBox="1"/>
          <p:nvPr/>
        </p:nvSpPr>
        <p:spPr>
          <a:xfrm>
            <a:off x="571500" y="1871663"/>
            <a:ext cx="3385260" cy="830997"/>
          </a:xfrm>
          <a:prstGeom prst="rect">
            <a:avLst/>
          </a:prstGeom>
          <a:noFill/>
        </p:spPr>
        <p:txBody>
          <a:bodyPr wrap="square" rtlCol="0">
            <a:spAutoFit/>
          </a:bodyPr>
          <a:lstStyle/>
          <a:p>
            <a:r>
              <a:rPr sz="4800">
                <a:solidFill>
                  <a:schemeClr val="bg1"/>
                </a:solidFill>
                <a:latin typeface="+mj-lt"/>
              </a:rPr>
              <a:t>Evaluations!</a:t>
            </a:r>
          </a:p>
        </p:txBody>
      </p:sp>
      <p:sp>
        <p:nvSpPr>
          <p:cNvPr id="10" name="Text Placeholder 9">
            <a:extLst>
              <a:ext uri="{FF2B5EF4-FFF2-40B4-BE49-F238E27FC236}">
                <a16:creationId xmlns:a16="http://schemas.microsoft.com/office/drawing/2014/main" id="{1F1509DF-9C6E-4C9E-8CDB-82262071FCFD}"/>
              </a:ext>
            </a:extLst>
          </p:cNvPr>
          <p:cNvSpPr>
            <a:spLocks noGrp="1"/>
          </p:cNvSpPr>
          <p:nvPr>
            <p:ph type="body" sz="quarter" idx="10" hasCustomPrompt="1"/>
          </p:nvPr>
        </p:nvSpPr>
        <p:spPr>
          <a:xfrm>
            <a:off x="6671764" y="2012626"/>
            <a:ext cx="5059538" cy="2292374"/>
          </a:xfrm>
        </p:spPr>
        <p:txBody>
          <a:bodyPr/>
          <a:lstStyle>
            <a:lvl1pPr marL="0" indent="0">
              <a:spcBef>
                <a:spcPts val="0"/>
              </a:spcBef>
              <a:buFont typeface="Arial" panose="020B0604020202020204" pitchFamily="34" charset="0"/>
              <a:buChar char="​"/>
              <a:defRPr sz="4000" b="1">
                <a:solidFill>
                  <a:srgbClr val="45A649"/>
                </a:solidFill>
              </a:defRPr>
            </a:lvl1pPr>
            <a:lvl2pPr marL="0" indent="0">
              <a:spcBef>
                <a:spcPts val="0"/>
              </a:spcBef>
              <a:buFont typeface="Arial" panose="020B0604020202020204" pitchFamily="34" charset="0"/>
              <a:buChar char="​"/>
              <a:defRPr sz="4000" b="1">
                <a:solidFill>
                  <a:srgbClr val="45A649"/>
                </a:solidFill>
              </a:defRPr>
            </a:lvl2pPr>
            <a:lvl3pPr marL="0" indent="0">
              <a:spcBef>
                <a:spcPts val="0"/>
              </a:spcBef>
              <a:buFont typeface="Arial" panose="020B0604020202020204" pitchFamily="34" charset="0"/>
              <a:buChar char="​"/>
              <a:defRPr sz="4000" b="1">
                <a:solidFill>
                  <a:srgbClr val="45A649"/>
                </a:solidFill>
              </a:defRPr>
            </a:lvl3pPr>
            <a:lvl4pPr marL="0" indent="0">
              <a:spcBef>
                <a:spcPts val="0"/>
              </a:spcBef>
              <a:buFont typeface="Arial" panose="020B0604020202020204" pitchFamily="34" charset="0"/>
              <a:buChar char="​"/>
              <a:defRPr sz="4000" b="1">
                <a:solidFill>
                  <a:srgbClr val="45A649"/>
                </a:solidFill>
              </a:defRPr>
            </a:lvl4pPr>
            <a:lvl5pPr marL="0" indent="0">
              <a:spcBef>
                <a:spcPts val="0"/>
              </a:spcBef>
              <a:buFont typeface="Arial" panose="020B0604020202020204" pitchFamily="34" charset="0"/>
              <a:buChar char="​"/>
              <a:defRPr sz="4000" b="1">
                <a:solidFill>
                  <a:srgbClr val="45A649"/>
                </a:solidFill>
              </a:defRPr>
            </a:lvl5pPr>
          </a:lstStyle>
          <a:p>
            <a:pPr lvl="0"/>
            <a:r>
              <a:t>Add URL here</a:t>
            </a:r>
          </a:p>
          <a:p>
            <a:pPr lvl="1"/>
            <a:r>
              <a:t>Second level</a:t>
            </a:r>
          </a:p>
          <a:p>
            <a:pPr lvl="2"/>
            <a:r>
              <a:t>Third level</a:t>
            </a:r>
          </a:p>
          <a:p>
            <a:pPr lvl="3"/>
            <a:r>
              <a:t>Fourth level</a:t>
            </a:r>
          </a:p>
          <a:p>
            <a:pPr lvl="4"/>
            <a:r>
              <a:t>Fifth level</a:t>
            </a:r>
          </a:p>
        </p:txBody>
      </p:sp>
      <p:pic>
        <p:nvPicPr>
          <p:cNvPr id="16" name="Picture 15" descr="A picture containing clipart&#10;&#10;Description automatically generated">
            <a:extLst>
              <a:ext uri="{FF2B5EF4-FFF2-40B4-BE49-F238E27FC236}">
                <a16:creationId xmlns:a16="http://schemas.microsoft.com/office/drawing/2014/main" id="{D9A0ECD8-854C-4646-B90B-C3A005039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2433" y="5988033"/>
            <a:ext cx="1241622" cy="457200"/>
          </a:xfrm>
          <a:prstGeom prst="rect">
            <a:avLst/>
          </a:prstGeom>
        </p:spPr>
      </p:pic>
      <p:pic>
        <p:nvPicPr>
          <p:cNvPr id="18" name="Picture 17">
            <a:extLst>
              <a:ext uri="{FF2B5EF4-FFF2-40B4-BE49-F238E27FC236}">
                <a16:creationId xmlns:a16="http://schemas.microsoft.com/office/drawing/2014/main" id="{C29B9B9E-0357-44D4-9BE8-970E92210D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8108" y="5988033"/>
            <a:ext cx="1133193" cy="457200"/>
          </a:xfrm>
          <a:prstGeom prst="rect">
            <a:avLst/>
          </a:prstGeom>
        </p:spPr>
      </p:pic>
      <p:pic>
        <p:nvPicPr>
          <p:cNvPr id="20" name="Content Placeholder 4" descr="Microsoft Logo">
            <a:extLst>
              <a:ext uri="{FF2B5EF4-FFF2-40B4-BE49-F238E27FC236}">
                <a16:creationId xmlns:a16="http://schemas.microsoft.com/office/drawing/2014/main" id="{2E149F08-8A69-4975-98DD-7669456BC98E}"/>
              </a:ext>
            </a:extLst>
          </p:cNvPr>
          <p:cNvPicPr>
            <a:picLocks noChangeAspect="1"/>
          </p:cNvPicPr>
          <p:nvPr/>
        </p:nvPicPr>
        <p:blipFill rotWithShape="1">
          <a:blip r:embed="rId4">
            <a:extLst>
              <a:ext uri="{28A0092B-C50C-407E-A947-70E740481C1C}">
                <a14:useLocalDpi xmlns:a14="http://schemas.microsoft.com/office/drawing/2010/main" val="0"/>
              </a:ext>
            </a:extLst>
          </a:blip>
          <a:srcRect l="2780" t="12321" r="82507" b="65749"/>
          <a:stretch/>
        </p:blipFill>
        <p:spPr>
          <a:xfrm>
            <a:off x="8439700" y="5978507"/>
            <a:ext cx="1815667" cy="457200"/>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AFA340DB-26E6-4434-B0D4-FF04DBD2DC51}"/>
              </a:ext>
            </a:extLst>
          </p:cNvPr>
          <p:cNvPicPr>
            <a:picLocks noChangeAspect="1"/>
          </p:cNvPicPr>
          <p:nvPr/>
        </p:nvPicPr>
        <p:blipFill rotWithShape="1">
          <a:blip r:embed="rId5">
            <a:extLst>
              <a:ext uri="{28A0092B-C50C-407E-A947-70E740481C1C}">
                <a14:useLocalDpi xmlns:a14="http://schemas.microsoft.com/office/drawing/2010/main" val="0"/>
              </a:ext>
            </a:extLst>
          </a:blip>
          <a:srcRect l="5769" t="13817" r="5615" b="13637"/>
          <a:stretch/>
        </p:blipFill>
        <p:spPr>
          <a:xfrm>
            <a:off x="571500" y="5919842"/>
            <a:ext cx="2259745" cy="594360"/>
          </a:xfrm>
          <a:prstGeom prst="rect">
            <a:avLst/>
          </a:prstGeom>
        </p:spPr>
      </p:pic>
    </p:spTree>
    <p:extLst>
      <p:ext uri="{BB962C8B-B14F-4D97-AF65-F5344CB8AC3E}">
        <p14:creationId xmlns:p14="http://schemas.microsoft.com/office/powerpoint/2010/main" val="132710979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Microsoft Research">
    <p:spTree>
      <p:nvGrpSpPr>
        <p:cNvPr id="1" name=""/>
        <p:cNvGrpSpPr/>
        <p:nvPr/>
      </p:nvGrpSpPr>
      <p:grpSpPr>
        <a:xfrm>
          <a:off x="0" y="0"/>
          <a:ext cx="0" cy="0"/>
          <a:chOff x="0" y="0"/>
          <a:chExt cx="0" cy="0"/>
        </a:xfrm>
      </p:grpSpPr>
      <p:pic>
        <p:nvPicPr>
          <p:cNvPr id="7" name="Graphic 6" descr="QR code Link to http://aka.ms/ExcelVGResearch">
            <a:extLst>
              <a:ext uri="{FF2B5EF4-FFF2-40B4-BE49-F238E27FC236}">
                <a16:creationId xmlns:a16="http://schemas.microsoft.com/office/drawing/2014/main" id="{C889F834-D63F-4465-8902-98CBBCDDA3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40129" y="493058"/>
            <a:ext cx="5220264" cy="5220264"/>
          </a:xfrm>
          <a:prstGeom prst="rect">
            <a:avLst/>
          </a:prstGeom>
        </p:spPr>
      </p:pic>
      <p:sp>
        <p:nvSpPr>
          <p:cNvPr id="9" name="TextBox 8">
            <a:extLst>
              <a:ext uri="{FF2B5EF4-FFF2-40B4-BE49-F238E27FC236}">
                <a16:creationId xmlns:a16="http://schemas.microsoft.com/office/drawing/2014/main" id="{39D5522E-4C42-4500-84F1-61AAAAFF8E4A}"/>
              </a:ext>
            </a:extLst>
          </p:cNvPr>
          <p:cNvSpPr txBox="1"/>
          <p:nvPr/>
        </p:nvSpPr>
        <p:spPr>
          <a:xfrm>
            <a:off x="6835052" y="5799307"/>
            <a:ext cx="4830418" cy="369332"/>
          </a:xfrm>
          <a:prstGeom prst="rect">
            <a:avLst/>
          </a:prstGeom>
          <a:noFill/>
        </p:spPr>
        <p:txBody>
          <a:bodyPr wrap="square" rtlCol="0">
            <a:spAutoFit/>
          </a:bodyPr>
          <a:lstStyle/>
          <a:p>
            <a:pPr algn="ctr"/>
            <a:r>
              <a:rPr u="none">
                <a:solidFill>
                  <a:srgbClr val="45A649"/>
                </a:solidFill>
              </a:rPr>
              <a:t>http://aka.ms/ExcelVGResearch</a:t>
            </a:r>
            <a:endParaRPr u="none">
              <a:solidFill>
                <a:srgbClr val="45A649"/>
              </a:solidFill>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37FE464F-A465-49A8-AA8C-5BFD9C6A5E84}"/>
              </a:ext>
            </a:extLst>
          </p:cNvPr>
          <p:cNvSpPr txBox="1"/>
          <p:nvPr/>
        </p:nvSpPr>
        <p:spPr>
          <a:xfrm>
            <a:off x="571500" y="689361"/>
            <a:ext cx="6480013" cy="1138773"/>
          </a:xfrm>
          <a:prstGeom prst="rect">
            <a:avLst/>
          </a:prstGeom>
          <a:noFill/>
        </p:spPr>
        <p:txBody>
          <a:bodyPr wrap="square" lIns="0" rIns="0" rtlCol="0">
            <a:spAutoFit/>
          </a:bodyPr>
          <a:lstStyle/>
          <a:p>
            <a:r>
              <a:rPr sz="3400">
                <a:solidFill>
                  <a:schemeClr val="accent1"/>
                </a:solidFill>
                <a:latin typeface="Segoe UI" panose="020B0502040204020203" pitchFamily="34" charset="0"/>
                <a:cs typeface="Segoe UI" panose="020B0502040204020203" pitchFamily="34" charset="0"/>
              </a:rPr>
              <a:t>The Microsoft Excel team is seeking research participants!</a:t>
            </a:r>
            <a:endParaRPr sz="3400">
              <a:solidFill>
                <a:schemeClr val="accent1"/>
              </a:solidFill>
            </a:endParaRPr>
          </a:p>
        </p:txBody>
      </p:sp>
      <p:sp>
        <p:nvSpPr>
          <p:cNvPr id="14" name="TextBox 13">
            <a:extLst>
              <a:ext uri="{FF2B5EF4-FFF2-40B4-BE49-F238E27FC236}">
                <a16:creationId xmlns:a16="http://schemas.microsoft.com/office/drawing/2014/main" id="{D475BF4A-96E0-424A-AF92-FD562D836147}"/>
              </a:ext>
            </a:extLst>
          </p:cNvPr>
          <p:cNvSpPr txBox="1"/>
          <p:nvPr/>
        </p:nvSpPr>
        <p:spPr>
          <a:xfrm>
            <a:off x="571500" y="2085262"/>
            <a:ext cx="5406887" cy="2308324"/>
          </a:xfrm>
          <a:prstGeom prst="rect">
            <a:avLst/>
          </a:prstGeom>
          <a:noFill/>
        </p:spPr>
        <p:txBody>
          <a:bodyPr wrap="square" lIns="0" rIns="0" rtlCol="0">
            <a:spAutoFit/>
          </a:bodyPr>
          <a:lstStyle/>
          <a:p>
            <a:r>
              <a:rPr>
                <a:latin typeface="Segoe UI" panose="020B0502040204020203" pitchFamily="34" charset="0"/>
                <a:cs typeface="Segoe UI" panose="020B0502040204020203" pitchFamily="34" charset="0"/>
              </a:rPr>
              <a:t>We love hearing from our customers and your involvement will help shape the future of Excel. If you're willing to be contacted to provide feedback and participate in future research studies, please sign up! </a:t>
            </a:r>
          </a:p>
          <a:p>
            <a:endParaRPr>
              <a:latin typeface="Segoe UI" panose="020B0502040204020203" pitchFamily="34" charset="0"/>
              <a:cs typeface="Segoe UI" panose="020B0502040204020203" pitchFamily="34" charset="0"/>
            </a:endParaRPr>
          </a:p>
          <a:p>
            <a:r>
              <a:rPr>
                <a:latin typeface="Segoe UI" panose="020B0502040204020203" pitchFamily="34" charset="0"/>
                <a:cs typeface="Segoe UI" panose="020B0502040204020203" pitchFamily="34" charset="0"/>
              </a:rPr>
              <a:t>Thank you for your time and consideration, </a:t>
            </a:r>
          </a:p>
          <a:p>
            <a:r>
              <a:rPr>
                <a:latin typeface="Segoe UI" panose="020B0502040204020203" pitchFamily="34" charset="0"/>
                <a:cs typeface="Segoe UI" panose="020B0502040204020203" pitchFamily="34" charset="0"/>
              </a:rPr>
              <a:t>Microsoft Excel Team</a:t>
            </a:r>
          </a:p>
        </p:txBody>
      </p:sp>
      <p:pic>
        <p:nvPicPr>
          <p:cNvPr id="16" name="Picture 15" descr="A picture containing drawing&#10;&#10;Description automatically generated">
            <a:extLst>
              <a:ext uri="{FF2B5EF4-FFF2-40B4-BE49-F238E27FC236}">
                <a16:creationId xmlns:a16="http://schemas.microsoft.com/office/drawing/2014/main" id="{3AFED11F-9073-4DB8-930C-3CF7DEC1AEB7}"/>
              </a:ext>
            </a:extLst>
          </p:cNvPr>
          <p:cNvPicPr>
            <a:picLocks noChangeAspect="1"/>
          </p:cNvPicPr>
          <p:nvPr/>
        </p:nvPicPr>
        <p:blipFill rotWithShape="1">
          <a:blip r:embed="rId4">
            <a:extLst>
              <a:ext uri="{28A0092B-C50C-407E-A947-70E740481C1C}">
                <a14:useLocalDpi xmlns:a14="http://schemas.microsoft.com/office/drawing/2010/main" val="0"/>
              </a:ext>
            </a:extLst>
          </a:blip>
          <a:srcRect l="10574" t="26566" r="10480" b="26284"/>
          <a:stretch/>
        </p:blipFill>
        <p:spPr>
          <a:xfrm>
            <a:off x="325498" y="6256810"/>
            <a:ext cx="1498398" cy="329184"/>
          </a:xfrm>
          <a:prstGeom prst="rect">
            <a:avLst/>
          </a:prstGeom>
        </p:spPr>
      </p:pic>
    </p:spTree>
    <p:extLst>
      <p:ext uri="{BB962C8B-B14F-4D97-AF65-F5344CB8AC3E}">
        <p14:creationId xmlns:p14="http://schemas.microsoft.com/office/powerpoint/2010/main" val="2033397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Optional Last Slides">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C5003E-186F-41AA-B832-FDF024FD3E08}"/>
              </a:ext>
            </a:extLst>
          </p:cNvPr>
          <p:cNvSpPr txBox="1"/>
          <p:nvPr/>
        </p:nvSpPr>
        <p:spPr>
          <a:xfrm>
            <a:off x="1101970" y="476660"/>
            <a:ext cx="9988061" cy="3631763"/>
          </a:xfrm>
          <a:prstGeom prst="rect">
            <a:avLst/>
          </a:prstGeom>
          <a:noFill/>
        </p:spPr>
        <p:txBody>
          <a:bodyPr wrap="square" rtlCol="0">
            <a:spAutoFit/>
          </a:bodyPr>
          <a:lstStyle/>
          <a:p>
            <a:pPr algn="ctr">
              <a:lnSpc>
                <a:spcPts val="13800"/>
              </a:lnSpc>
            </a:pPr>
            <a:r>
              <a:rPr sz="13800"/>
              <a:t>OPTIONAL</a:t>
            </a:r>
            <a:br>
              <a:rPr sz="13800"/>
            </a:br>
            <a:r>
              <a:rPr sz="13800"/>
              <a:t>LAST SLIDES</a:t>
            </a:r>
          </a:p>
        </p:txBody>
      </p:sp>
      <p:sp>
        <p:nvSpPr>
          <p:cNvPr id="7" name="TextBox 6">
            <a:extLst>
              <a:ext uri="{FF2B5EF4-FFF2-40B4-BE49-F238E27FC236}">
                <a16:creationId xmlns:a16="http://schemas.microsoft.com/office/drawing/2014/main" id="{F7A572FA-2598-45B3-8A66-908068D56DF8}"/>
              </a:ext>
            </a:extLst>
          </p:cNvPr>
          <p:cNvSpPr txBox="1"/>
          <p:nvPr/>
        </p:nvSpPr>
        <p:spPr>
          <a:xfrm>
            <a:off x="2257864" y="4233118"/>
            <a:ext cx="7676271" cy="1754326"/>
          </a:xfrm>
          <a:prstGeom prst="rect">
            <a:avLst/>
          </a:prstGeom>
          <a:noFill/>
        </p:spPr>
        <p:txBody>
          <a:bodyPr wrap="square" rtlCol="0">
            <a:spAutoFit/>
          </a:bodyPr>
          <a:lstStyle/>
          <a:p>
            <a:pPr algn="ctr"/>
            <a:r>
              <a:rPr sz="5400"/>
              <a:t>Choose either with or without the MVP logo.</a:t>
            </a:r>
          </a:p>
        </p:txBody>
      </p:sp>
    </p:spTree>
    <p:extLst>
      <p:ext uri="{BB962C8B-B14F-4D97-AF65-F5344CB8AC3E}">
        <p14:creationId xmlns:p14="http://schemas.microsoft.com/office/powerpoint/2010/main" val="1123371725"/>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Last Slide">
    <p:bg>
      <p:bgPr>
        <a:solidFill>
          <a:schemeClr val="accent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63BE709-1459-4040-BF7A-2AEDC1D89F84}"/>
              </a:ext>
            </a:extLst>
          </p:cNvPr>
          <p:cNvSpPr/>
          <p:nvPr/>
        </p:nvSpPr>
        <p:spPr>
          <a:xfrm>
            <a:off x="8743950" y="0"/>
            <a:ext cx="34480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Picture 5" descr="A picture containing food&#10;&#10;Description automatically generated">
            <a:extLst>
              <a:ext uri="{FF2B5EF4-FFF2-40B4-BE49-F238E27FC236}">
                <a16:creationId xmlns:a16="http://schemas.microsoft.com/office/drawing/2014/main" id="{9A2D0191-3B3F-4FCB-9D8E-37A6B4E15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7012" y="770647"/>
            <a:ext cx="1815667" cy="830968"/>
          </a:xfrm>
          <a:prstGeom prst="rect">
            <a:avLst/>
          </a:prstGeom>
        </p:spPr>
      </p:pic>
      <p:sp>
        <p:nvSpPr>
          <p:cNvPr id="7" name="Do not remove" hidden="1">
            <a:extLst>
              <a:ext uri="{FF2B5EF4-FFF2-40B4-BE49-F238E27FC236}">
                <a16:creationId xmlns:a16="http://schemas.microsoft.com/office/drawing/2014/main" id="{32E892C0-CE25-41CF-9CE3-6D599184E6EE}"/>
              </a:ext>
            </a:extLst>
          </p:cNvPr>
          <p:cNvSpPr/>
          <p:nvPr>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a:extLst>
              <a:ext uri="{FF2B5EF4-FFF2-40B4-BE49-F238E27FC236}">
                <a16:creationId xmlns:a16="http://schemas.microsoft.com/office/drawing/2014/main" id="{55E3F4EE-93CF-4157-BA25-FC3CD07AD5AB}"/>
              </a:ext>
            </a:extLst>
          </p:cNvPr>
          <p:cNvSpPr>
            <a:spLocks noGrp="1"/>
          </p:cNvSpPr>
          <p:nvPr>
            <p:ph type="ctrTitle"/>
          </p:nvPr>
        </p:nvSpPr>
        <p:spPr>
          <a:xfrm>
            <a:off x="1033075" y="1249299"/>
            <a:ext cx="6701222" cy="2387600"/>
          </a:xfrm>
        </p:spPr>
        <p:txBody>
          <a:bodyPr anchor="b">
            <a:noAutofit/>
          </a:bodyPr>
          <a:lstStyle>
            <a:lvl1pPr algn="l">
              <a:defRPr sz="5400" cap="all" baseline="0">
                <a:solidFill>
                  <a:schemeClr val="tx1"/>
                </a:solidFill>
              </a:defRPr>
            </a:lvl1pPr>
          </a:lstStyle>
          <a:p>
            <a:r>
              <a:t>Click to edit Master title style</a:t>
            </a:r>
          </a:p>
        </p:txBody>
      </p:sp>
      <p:sp>
        <p:nvSpPr>
          <p:cNvPr id="3" name="Subtitle 2">
            <a:extLst>
              <a:ext uri="{FF2B5EF4-FFF2-40B4-BE49-F238E27FC236}">
                <a16:creationId xmlns:a16="http://schemas.microsoft.com/office/drawing/2014/main" id="{7C89470E-9316-444D-9CD6-8B9D5F51C6B5}"/>
              </a:ext>
            </a:extLst>
          </p:cNvPr>
          <p:cNvSpPr>
            <a:spLocks noGrp="1"/>
          </p:cNvSpPr>
          <p:nvPr>
            <p:ph type="subTitle" idx="1"/>
          </p:nvPr>
        </p:nvSpPr>
        <p:spPr>
          <a:xfrm>
            <a:off x="1033075" y="4122708"/>
            <a:ext cx="6701222" cy="1655763"/>
          </a:xfrm>
        </p:spPr>
        <p:txBody>
          <a:bodyPr/>
          <a:lstStyle>
            <a:lvl1pPr marL="0" indent="0" algn="l">
              <a:spcBef>
                <a:spcPts val="0"/>
              </a:spcBef>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pic>
        <p:nvPicPr>
          <p:cNvPr id="9" name="Picture 8" descr="A picture containing clipart&#10;&#10;Description automatically generated">
            <a:extLst>
              <a:ext uri="{FF2B5EF4-FFF2-40B4-BE49-F238E27FC236}">
                <a16:creationId xmlns:a16="http://schemas.microsoft.com/office/drawing/2014/main" id="{EC0D5CB0-F22D-417A-B402-294BC78BC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5229" y="2547794"/>
            <a:ext cx="1677450" cy="617684"/>
          </a:xfrm>
          <a:prstGeom prst="rect">
            <a:avLst/>
          </a:prstGeom>
        </p:spPr>
      </p:pic>
      <p:pic>
        <p:nvPicPr>
          <p:cNvPr id="10" name="Picture 9">
            <a:extLst>
              <a:ext uri="{FF2B5EF4-FFF2-40B4-BE49-F238E27FC236}">
                <a16:creationId xmlns:a16="http://schemas.microsoft.com/office/drawing/2014/main" id="{FBACFDC1-3405-4339-B35E-EF00E4E5CC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4541" y="5296667"/>
            <a:ext cx="1524690" cy="61515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B9FA8607-BB4B-4C4A-AD13-1C7C79353516}"/>
              </a:ext>
            </a:extLst>
          </p:cNvPr>
          <p:cNvPicPr>
            <a:picLocks noChangeAspect="1"/>
          </p:cNvPicPr>
          <p:nvPr/>
        </p:nvPicPr>
        <p:blipFill rotWithShape="1">
          <a:blip r:embed="rId6">
            <a:extLst>
              <a:ext uri="{28A0092B-C50C-407E-A947-70E740481C1C}">
                <a14:useLocalDpi xmlns:a14="http://schemas.microsoft.com/office/drawing/2010/main" val="0"/>
              </a:ext>
            </a:extLst>
          </a:blip>
          <a:srcRect l="10574" t="26566" r="10480" b="26284"/>
          <a:stretch/>
        </p:blipFill>
        <p:spPr>
          <a:xfrm>
            <a:off x="9584541" y="4038351"/>
            <a:ext cx="1748131" cy="384048"/>
          </a:xfrm>
          <a:prstGeom prst="rect">
            <a:avLst/>
          </a:prstGeom>
        </p:spPr>
      </p:pic>
    </p:spTree>
    <p:extLst>
      <p:ext uri="{BB962C8B-B14F-4D97-AF65-F5344CB8AC3E}">
        <p14:creationId xmlns:p14="http://schemas.microsoft.com/office/powerpoint/2010/main" val="126977131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Last Slide (No MVP Logo)">
    <p:bg>
      <p:bgPr>
        <a:solidFill>
          <a:schemeClr val="accent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63BE709-1459-4040-BF7A-2AEDC1D89F84}"/>
              </a:ext>
            </a:extLst>
          </p:cNvPr>
          <p:cNvSpPr/>
          <p:nvPr/>
        </p:nvSpPr>
        <p:spPr>
          <a:xfrm>
            <a:off x="8743950" y="0"/>
            <a:ext cx="34480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Picture 5" descr="A picture containing food&#10;&#10;Description automatically generated">
            <a:extLst>
              <a:ext uri="{FF2B5EF4-FFF2-40B4-BE49-F238E27FC236}">
                <a16:creationId xmlns:a16="http://schemas.microsoft.com/office/drawing/2014/main" id="{9A2D0191-3B3F-4FCB-9D8E-37A6B4E15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7012" y="770647"/>
            <a:ext cx="1815667" cy="830968"/>
          </a:xfrm>
          <a:prstGeom prst="rect">
            <a:avLst/>
          </a:prstGeom>
        </p:spPr>
      </p:pic>
      <p:sp>
        <p:nvSpPr>
          <p:cNvPr id="7" name="Do not remove" hidden="1">
            <a:extLst>
              <a:ext uri="{FF2B5EF4-FFF2-40B4-BE49-F238E27FC236}">
                <a16:creationId xmlns:a16="http://schemas.microsoft.com/office/drawing/2014/main" id="{32E892C0-CE25-41CF-9CE3-6D599184E6EE}"/>
              </a:ext>
            </a:extLst>
          </p:cNvPr>
          <p:cNvSpPr/>
          <p:nvPr>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a:extLst>
              <a:ext uri="{FF2B5EF4-FFF2-40B4-BE49-F238E27FC236}">
                <a16:creationId xmlns:a16="http://schemas.microsoft.com/office/drawing/2014/main" id="{55E3F4EE-93CF-4157-BA25-FC3CD07AD5AB}"/>
              </a:ext>
            </a:extLst>
          </p:cNvPr>
          <p:cNvSpPr>
            <a:spLocks noGrp="1"/>
          </p:cNvSpPr>
          <p:nvPr>
            <p:ph type="ctrTitle"/>
          </p:nvPr>
        </p:nvSpPr>
        <p:spPr>
          <a:xfrm>
            <a:off x="1033075" y="1249299"/>
            <a:ext cx="6701222" cy="2387600"/>
          </a:xfrm>
        </p:spPr>
        <p:txBody>
          <a:bodyPr anchor="b">
            <a:noAutofit/>
          </a:bodyPr>
          <a:lstStyle>
            <a:lvl1pPr algn="l">
              <a:defRPr sz="5400" cap="all" baseline="0">
                <a:solidFill>
                  <a:schemeClr val="tx1"/>
                </a:solidFill>
              </a:defRPr>
            </a:lvl1pPr>
          </a:lstStyle>
          <a:p>
            <a:r>
              <a:t>Click to edit Master title style</a:t>
            </a:r>
          </a:p>
        </p:txBody>
      </p:sp>
      <p:sp>
        <p:nvSpPr>
          <p:cNvPr id="3" name="Subtitle 2">
            <a:extLst>
              <a:ext uri="{FF2B5EF4-FFF2-40B4-BE49-F238E27FC236}">
                <a16:creationId xmlns:a16="http://schemas.microsoft.com/office/drawing/2014/main" id="{7C89470E-9316-444D-9CD6-8B9D5F51C6B5}"/>
              </a:ext>
            </a:extLst>
          </p:cNvPr>
          <p:cNvSpPr>
            <a:spLocks noGrp="1"/>
          </p:cNvSpPr>
          <p:nvPr>
            <p:ph type="subTitle" idx="1"/>
          </p:nvPr>
        </p:nvSpPr>
        <p:spPr>
          <a:xfrm>
            <a:off x="1033075" y="4122708"/>
            <a:ext cx="6701222" cy="1655763"/>
          </a:xfrm>
        </p:spPr>
        <p:txBody>
          <a:bodyPr/>
          <a:lstStyle>
            <a:lvl1pPr marL="0" indent="0" algn="l">
              <a:spcBef>
                <a:spcPts val="0"/>
              </a:spcBef>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pic>
        <p:nvPicPr>
          <p:cNvPr id="9" name="Picture 8" descr="A picture containing clipart&#10;&#10;Description automatically generated">
            <a:extLst>
              <a:ext uri="{FF2B5EF4-FFF2-40B4-BE49-F238E27FC236}">
                <a16:creationId xmlns:a16="http://schemas.microsoft.com/office/drawing/2014/main" id="{EC0D5CB0-F22D-417A-B402-294BC78BC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5229" y="2547794"/>
            <a:ext cx="1677450" cy="617684"/>
          </a:xfrm>
          <a:prstGeom prst="rect">
            <a:avLst/>
          </a:prstGeom>
        </p:spPr>
      </p:pic>
      <p:pic>
        <p:nvPicPr>
          <p:cNvPr id="10" name="Picture 9">
            <a:extLst>
              <a:ext uri="{FF2B5EF4-FFF2-40B4-BE49-F238E27FC236}">
                <a16:creationId xmlns:a16="http://schemas.microsoft.com/office/drawing/2014/main" id="{FBACFDC1-3405-4339-B35E-EF00E4E5CC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4541" y="5296667"/>
            <a:ext cx="1524690" cy="615154"/>
          </a:xfrm>
          <a:prstGeom prst="rect">
            <a:avLst/>
          </a:prstGeom>
        </p:spPr>
      </p:pic>
      <p:sp>
        <p:nvSpPr>
          <p:cNvPr id="4" name="Rectangle 3">
            <a:extLst>
              <a:ext uri="{FF2B5EF4-FFF2-40B4-BE49-F238E27FC236}">
                <a16:creationId xmlns:a16="http://schemas.microsoft.com/office/drawing/2014/main" id="{F2F4A9DF-9140-420B-BB59-BFDB0E6CBA68}"/>
              </a:ext>
            </a:extLst>
          </p:cNvPr>
          <p:cNvSpPr/>
          <p:nvPr/>
        </p:nvSpPr>
        <p:spPr>
          <a:xfrm>
            <a:off x="9270609" y="5120640"/>
            <a:ext cx="2002070" cy="9667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5" name="Picture 4" descr="A picture containing drawing&#10;&#10;Description automatically generated">
            <a:extLst>
              <a:ext uri="{FF2B5EF4-FFF2-40B4-BE49-F238E27FC236}">
                <a16:creationId xmlns:a16="http://schemas.microsoft.com/office/drawing/2014/main" id="{5D8EA15D-4B7E-4C65-B62C-D0AC8AA2ABF4}"/>
              </a:ext>
            </a:extLst>
          </p:cNvPr>
          <p:cNvPicPr>
            <a:picLocks noChangeAspect="1"/>
          </p:cNvPicPr>
          <p:nvPr/>
        </p:nvPicPr>
        <p:blipFill rotWithShape="1">
          <a:blip r:embed="rId6">
            <a:extLst>
              <a:ext uri="{28A0092B-C50C-407E-A947-70E740481C1C}">
                <a14:useLocalDpi xmlns:a14="http://schemas.microsoft.com/office/drawing/2010/main" val="0"/>
              </a:ext>
            </a:extLst>
          </a:blip>
          <a:srcRect l="10574" t="26566" r="10480" b="26284"/>
          <a:stretch/>
        </p:blipFill>
        <p:spPr>
          <a:xfrm>
            <a:off x="9584541" y="4038351"/>
            <a:ext cx="1748131" cy="384048"/>
          </a:xfrm>
          <a:prstGeom prst="rect">
            <a:avLst/>
          </a:prstGeom>
        </p:spPr>
      </p:pic>
    </p:spTree>
    <p:extLst>
      <p:ext uri="{BB962C8B-B14F-4D97-AF65-F5344CB8AC3E}">
        <p14:creationId xmlns:p14="http://schemas.microsoft.com/office/powerpoint/2010/main" val="3269263057"/>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3846">
                      <a:schemeClr val="tx1"/>
                    </a:gs>
                    <a:gs pos="36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236781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79598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Bullet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700F965-2E11-B443-A950-D7BA414B5199}"/>
              </a:ext>
            </a:extLst>
          </p:cNvPr>
          <p:cNvSpPr>
            <a:spLocks noGrp="1"/>
          </p:cNvSpPr>
          <p:nvPr>
            <p:ph type="title"/>
          </p:nvPr>
        </p:nvSpPr>
        <p:spPr>
          <a:xfrm>
            <a:off x="588263" y="457199"/>
            <a:ext cx="7508990" cy="1106905"/>
          </a:xfrm>
          <a:prstGeom prst="rect">
            <a:avLst/>
          </a:prstGeom>
        </p:spPr>
        <p:txBody>
          <a:bodyPr/>
          <a:lstStyle>
            <a:lvl1pPr>
              <a:defRPr>
                <a:solidFill>
                  <a:schemeClr val="tx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42F5D3B7-C6D8-43D0-AD35-74E66B81A6BD}"/>
              </a:ext>
            </a:extLst>
          </p:cNvPr>
          <p:cNvSpPr>
            <a:spLocks noGrp="1"/>
          </p:cNvSpPr>
          <p:nvPr>
            <p:ph sz="quarter" idx="11"/>
          </p:nvPr>
        </p:nvSpPr>
        <p:spPr>
          <a:xfrm>
            <a:off x="586390" y="1760013"/>
            <a:ext cx="11060178" cy="464078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7568831"/>
      </p:ext>
    </p:extLst>
  </p:cSld>
  <p:clrMapOvr>
    <a:masterClrMapping/>
  </p:clrMapOvr>
  <p:transition>
    <p:fade/>
  </p:transition>
  <p:extLst>
    <p:ext uri="{DCECCB84-F9BA-43D5-87BE-67443E8EF086}">
      <p15:sldGuideLst xmlns:p15="http://schemas.microsoft.com/office/powerpoint/2012/main">
        <p15:guide id="1" pos="184">
          <p15:clr>
            <a:srgbClr val="CCCCCC"/>
          </p15:clr>
        </p15:guide>
        <p15:guide id="2" pos="7496">
          <p15:clr>
            <a:srgbClr val="CCCCCC"/>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No MVP Logo)">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EFDF83D-EFAE-4512-9786-18AF5EDE4C7F}"/>
              </a:ext>
            </a:extLst>
          </p:cNvPr>
          <p:cNvSpPr/>
          <p:nvPr/>
        </p:nvSpPr>
        <p:spPr>
          <a:xfrm>
            <a:off x="0" y="5562600"/>
            <a:ext cx="12192000" cy="1295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5" name="Picture 4" descr="A picture containing drawing&#10;&#10;Description automatically generated">
            <a:extLst>
              <a:ext uri="{FF2B5EF4-FFF2-40B4-BE49-F238E27FC236}">
                <a16:creationId xmlns:a16="http://schemas.microsoft.com/office/drawing/2014/main" id="{6C2C4B7D-05BB-490C-BC25-46A6A033CA40}"/>
              </a:ext>
            </a:extLst>
          </p:cNvPr>
          <p:cNvPicPr>
            <a:picLocks noChangeAspect="1"/>
          </p:cNvPicPr>
          <p:nvPr/>
        </p:nvPicPr>
        <p:blipFill rotWithShape="1">
          <a:blip r:embed="rId3">
            <a:extLst>
              <a:ext uri="{28A0092B-C50C-407E-A947-70E740481C1C}">
                <a14:useLocalDpi xmlns:a14="http://schemas.microsoft.com/office/drawing/2010/main" val="0"/>
              </a:ext>
            </a:extLst>
          </a:blip>
          <a:srcRect l="10574" t="26566" r="10480" b="26284"/>
          <a:stretch/>
        </p:blipFill>
        <p:spPr>
          <a:xfrm>
            <a:off x="3158893" y="6033516"/>
            <a:ext cx="1748131" cy="384048"/>
          </a:xfrm>
          <a:prstGeom prst="rect">
            <a:avLst/>
          </a:prstGeom>
        </p:spPr>
      </p:pic>
      <p:sp>
        <p:nvSpPr>
          <p:cNvPr id="7" name="Do not remove" hidden="1">
            <a:extLst>
              <a:ext uri="{FF2B5EF4-FFF2-40B4-BE49-F238E27FC236}">
                <a16:creationId xmlns:a16="http://schemas.microsoft.com/office/drawing/2014/main" id="{32E892C0-CE25-41CF-9CE3-6D599184E6EE}"/>
              </a:ext>
            </a:extLst>
          </p:cNvPr>
          <p:cNvSpPr/>
          <p:nvPr>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a:extLst>
              <a:ext uri="{FF2B5EF4-FFF2-40B4-BE49-F238E27FC236}">
                <a16:creationId xmlns:a16="http://schemas.microsoft.com/office/drawing/2014/main" id="{55E3F4EE-93CF-4157-BA25-FC3CD07AD5AB}"/>
              </a:ext>
            </a:extLst>
          </p:cNvPr>
          <p:cNvSpPr>
            <a:spLocks noGrp="1"/>
          </p:cNvSpPr>
          <p:nvPr>
            <p:ph type="ctrTitle"/>
          </p:nvPr>
        </p:nvSpPr>
        <p:spPr>
          <a:xfrm>
            <a:off x="1036540" y="1135973"/>
            <a:ext cx="9993410" cy="2387600"/>
          </a:xfrm>
        </p:spPr>
        <p:txBody>
          <a:bodyPr anchor="b">
            <a:noAutofit/>
          </a:bodyPr>
          <a:lstStyle>
            <a:lvl1pPr algn="l">
              <a:defRPr sz="5400" cap="all" baseline="0">
                <a:solidFill>
                  <a:schemeClr val="tx1"/>
                </a:solidFill>
              </a:defRPr>
            </a:lvl1pPr>
          </a:lstStyle>
          <a:p>
            <a:r>
              <a:t>Click to edit Master title style</a:t>
            </a:r>
          </a:p>
        </p:txBody>
      </p:sp>
      <p:sp>
        <p:nvSpPr>
          <p:cNvPr id="3" name="Subtitle 2">
            <a:extLst>
              <a:ext uri="{FF2B5EF4-FFF2-40B4-BE49-F238E27FC236}">
                <a16:creationId xmlns:a16="http://schemas.microsoft.com/office/drawing/2014/main" id="{7C89470E-9316-444D-9CD6-8B9D5F51C6B5}"/>
              </a:ext>
            </a:extLst>
          </p:cNvPr>
          <p:cNvSpPr>
            <a:spLocks noGrp="1"/>
          </p:cNvSpPr>
          <p:nvPr>
            <p:ph type="subTitle" idx="1"/>
          </p:nvPr>
        </p:nvSpPr>
        <p:spPr>
          <a:xfrm>
            <a:off x="1036540" y="3848099"/>
            <a:ext cx="9993410" cy="1111233"/>
          </a:xfrm>
        </p:spPr>
        <p:txBody>
          <a:bodyPr/>
          <a:lstStyle>
            <a:lvl1pPr marL="0" indent="0" algn="l">
              <a:spcBef>
                <a:spcPts val="0"/>
              </a:spcBef>
              <a:buNone/>
              <a:defRPr sz="2800" b="0" i="0" u="none"/>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pic>
        <p:nvPicPr>
          <p:cNvPr id="9" name="Picture 8" descr="A picture containing clipart&#10;&#10;Description automatically generated">
            <a:extLst>
              <a:ext uri="{FF2B5EF4-FFF2-40B4-BE49-F238E27FC236}">
                <a16:creationId xmlns:a16="http://schemas.microsoft.com/office/drawing/2014/main" id="{EC0D5CB0-F22D-417A-B402-294BC78BC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539" y="5988033"/>
            <a:ext cx="1241622" cy="457200"/>
          </a:xfrm>
          <a:prstGeom prst="rect">
            <a:avLst/>
          </a:prstGeom>
        </p:spPr>
      </p:pic>
      <p:pic>
        <p:nvPicPr>
          <p:cNvPr id="10" name="Picture 9">
            <a:extLst>
              <a:ext uri="{FF2B5EF4-FFF2-40B4-BE49-F238E27FC236}">
                <a16:creationId xmlns:a16="http://schemas.microsoft.com/office/drawing/2014/main" id="{FBACFDC1-3405-4339-B35E-EF00E4E5CC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8647" y="5988033"/>
            <a:ext cx="1133193" cy="457200"/>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F2AA7831-F90F-4EE3-844D-B4E851CBD8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9350" y="350616"/>
            <a:ext cx="3361248" cy="868680"/>
          </a:xfrm>
          <a:prstGeom prst="rect">
            <a:avLst/>
          </a:prstGeom>
        </p:spPr>
      </p:pic>
      <p:sp>
        <p:nvSpPr>
          <p:cNvPr id="4" name="Rectangle 3">
            <a:extLst>
              <a:ext uri="{FF2B5EF4-FFF2-40B4-BE49-F238E27FC236}">
                <a16:creationId xmlns:a16="http://schemas.microsoft.com/office/drawing/2014/main" id="{15D7161C-DF01-4BDE-8F36-2809D083E93F}"/>
              </a:ext>
            </a:extLst>
          </p:cNvPr>
          <p:cNvSpPr/>
          <p:nvPr/>
        </p:nvSpPr>
        <p:spPr>
          <a:xfrm>
            <a:off x="5367130" y="5804452"/>
            <a:ext cx="1524000" cy="8348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133063465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7763436"/>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3739" y="1481098"/>
            <a:ext cx="11401339" cy="1645450"/>
          </a:xfrm>
        </p:spPr>
        <p:txBody>
          <a:bodyPr wrap="square">
            <a:spAutoFit/>
          </a:bodyPr>
          <a:lstStyle>
            <a:lvl1pPr marL="0" indent="0">
              <a:buNone/>
              <a:defRPr sz="2400" baseline="0">
                <a:solidFill>
                  <a:schemeClr val="accent2"/>
                </a:solidFill>
                <a:latin typeface="Segoe UI Semibold" panose="020B0702040204020203" pitchFamily="34" charset="0"/>
              </a:defRPr>
            </a:lvl1pPr>
            <a:lvl2pPr>
              <a:defRPr sz="1961" baseline="0">
                <a:solidFill>
                  <a:schemeClr val="accent2"/>
                </a:solidFill>
                <a:latin typeface="Segoe UI Semilight" panose="020B0402040204020203" pitchFamily="34" charset="0"/>
              </a:defRPr>
            </a:lvl2pPr>
            <a:lvl3pPr>
              <a:defRPr sz="1765" baseline="0">
                <a:solidFill>
                  <a:schemeClr val="accent2"/>
                </a:solidFill>
                <a:latin typeface="Segoe UI Semilight" panose="020B0402040204020203" pitchFamily="34" charset="0"/>
              </a:defRPr>
            </a:lvl3pPr>
            <a:lvl4pPr>
              <a:defRPr sz="1568" baseline="0">
                <a:solidFill>
                  <a:schemeClr val="accent2"/>
                </a:solidFill>
                <a:latin typeface="Segoe UI Semilight" panose="020B0402040204020203" pitchFamily="34" charset="0"/>
              </a:defRPr>
            </a:lvl4pPr>
            <a:lvl5pPr>
              <a:defRPr sz="1372" baseline="0">
                <a:solidFill>
                  <a:schemeClr val="accent2"/>
                </a:solidFill>
                <a:latin typeface="Segoe UI Semilight" panose="020B04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a:xfrm>
            <a:off x="523740" y="289511"/>
            <a:ext cx="11401339" cy="899665"/>
          </a:xfrm>
        </p:spPr>
        <p:txBody>
          <a:bodyPr/>
          <a:lstStyle>
            <a:lvl1pPr>
              <a:defRPr sz="4800" baseline="0">
                <a:latin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7675628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095685"/>
          </a:xfrm>
        </p:spPr>
        <p:txBody>
          <a:bodyPr/>
          <a:lstStyle>
            <a:lvl1pPr>
              <a:defRPr sz="2800">
                <a:solidFill>
                  <a:srgbClr val="000000"/>
                </a:solidFill>
                <a:latin typeface="+mn-lt"/>
              </a:defRPr>
            </a:lvl1pPr>
            <a:lvl2pPr>
              <a:defRPr sz="2000">
                <a:solidFill>
                  <a:srgbClr val="000000"/>
                </a:solidFill>
              </a:defRPr>
            </a:lvl2pPr>
            <a:lvl3pPr>
              <a:defRPr sz="1600">
                <a:solidFill>
                  <a:srgbClr val="000000"/>
                </a:solidFill>
              </a:defRPr>
            </a:lvl3pPr>
            <a:lvl4pPr>
              <a:defRPr sz="1200">
                <a:solidFill>
                  <a:srgbClr val="000000"/>
                </a:solidFill>
              </a:defRPr>
            </a:lvl4pPr>
            <a:lvl5pPr>
              <a:defRPr sz="1000">
                <a:solidFill>
                  <a:srgbClr val="000000"/>
                </a:solidFill>
              </a:defRPr>
            </a:lvl5pPr>
          </a:lstStyle>
          <a:p>
            <a:pPr lvl="0"/>
            <a:r>
              <a:rPr lang="en-US"/>
              <a:t>Click to edit Master text styles</a:t>
            </a:r>
          </a:p>
          <a:p>
            <a:pPr lvl="1"/>
            <a:r>
              <a:rPr lang="en-US"/>
              <a:t>Second level</a:t>
            </a:r>
          </a:p>
          <a:p>
            <a:pPr lvl="2"/>
            <a:r>
              <a:rPr lang="en-US"/>
              <a:t>Third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956559576"/>
      </p:ext>
    </p:extLst>
  </p:cSld>
  <p:clrMapOvr>
    <a:masterClrMapping/>
  </p:clrMapOvr>
  <p:transition>
    <p:fade/>
  </p:transition>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482266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29" name="Picture 28" descr="Learning event illustration light">
            <a:extLst>
              <a:ext uri="{FF2B5EF4-FFF2-40B4-BE49-F238E27FC236}">
                <a16:creationId xmlns:a16="http://schemas.microsoft.com/office/drawing/2014/main" id="{2C2973FC-5D95-41B9-9BE2-450F71DD563A}"/>
              </a:ext>
            </a:extLst>
          </p:cNvPr>
          <p:cNvPicPr>
            <a:picLocks noChangeAspect="1"/>
          </p:cNvPicPr>
          <p:nvPr userDrawn="1"/>
        </p:nvPicPr>
        <p:blipFill>
          <a:blip r:embed="rId2"/>
          <a:stretch>
            <a:fillRect/>
          </a:stretch>
        </p:blipFill>
        <p:spPr>
          <a:xfrm>
            <a:off x="0" y="0"/>
            <a:ext cx="12192000" cy="6857999"/>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pic>
        <p:nvPicPr>
          <p:cNvPr id="28" name="Picture 27" descr="Microsoft Build logo black version">
            <a:extLst>
              <a:ext uri="{FF2B5EF4-FFF2-40B4-BE49-F238E27FC236}">
                <a16:creationId xmlns:a16="http://schemas.microsoft.com/office/drawing/2014/main" id="{0DB1A4B2-6165-44C5-805B-622D70B49996}"/>
              </a:ext>
            </a:extLst>
          </p:cNvPr>
          <p:cNvPicPr>
            <a:picLocks noChangeAspect="1"/>
          </p:cNvPicPr>
          <p:nvPr userDrawn="1"/>
        </p:nvPicPr>
        <p:blipFill>
          <a:blip r:embed="rId4"/>
          <a:stretch>
            <a:fillRect/>
          </a:stretch>
        </p:blipFill>
        <p:spPr>
          <a:xfrm>
            <a:off x="584201" y="2954389"/>
            <a:ext cx="4070350" cy="482325"/>
          </a:xfrm>
          <a:prstGeom prst="rect">
            <a:avLst/>
          </a:prstGeom>
        </p:spPr>
      </p:pic>
    </p:spTree>
    <p:extLst>
      <p:ext uri="{BB962C8B-B14F-4D97-AF65-F5344CB8AC3E}">
        <p14:creationId xmlns:p14="http://schemas.microsoft.com/office/powerpoint/2010/main" val="29242406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28746C4F-C4EC-4C6F-8768-2BD0BD02B97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Alternate">
    <p:bg>
      <p:bgPr>
        <a:solidFill>
          <a:schemeClr val="accent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63BE709-1459-4040-BF7A-2AEDC1D89F84}"/>
              </a:ext>
            </a:extLst>
          </p:cNvPr>
          <p:cNvSpPr/>
          <p:nvPr/>
        </p:nvSpPr>
        <p:spPr>
          <a:xfrm>
            <a:off x="8743950" y="0"/>
            <a:ext cx="34480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Do not remove" hidden="1">
            <a:extLst>
              <a:ext uri="{FF2B5EF4-FFF2-40B4-BE49-F238E27FC236}">
                <a16:creationId xmlns:a16="http://schemas.microsoft.com/office/drawing/2014/main" id="{32E892C0-CE25-41CF-9CE3-6D599184E6EE}"/>
              </a:ext>
            </a:extLst>
          </p:cNvPr>
          <p:cNvSpPr/>
          <p:nvPr>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a:extLst>
              <a:ext uri="{FF2B5EF4-FFF2-40B4-BE49-F238E27FC236}">
                <a16:creationId xmlns:a16="http://schemas.microsoft.com/office/drawing/2014/main" id="{55E3F4EE-93CF-4157-BA25-FC3CD07AD5AB}"/>
              </a:ext>
            </a:extLst>
          </p:cNvPr>
          <p:cNvSpPr>
            <a:spLocks noGrp="1"/>
          </p:cNvSpPr>
          <p:nvPr>
            <p:ph type="ctrTitle"/>
          </p:nvPr>
        </p:nvSpPr>
        <p:spPr>
          <a:xfrm>
            <a:off x="1033075" y="1249299"/>
            <a:ext cx="6701222" cy="2387600"/>
          </a:xfrm>
        </p:spPr>
        <p:txBody>
          <a:bodyPr anchor="b">
            <a:noAutofit/>
          </a:bodyPr>
          <a:lstStyle>
            <a:lvl1pPr algn="l">
              <a:defRPr sz="5400" cap="all" baseline="0">
                <a:solidFill>
                  <a:schemeClr val="tx1"/>
                </a:solidFill>
              </a:defRPr>
            </a:lvl1pPr>
          </a:lstStyle>
          <a:p>
            <a:r>
              <a:t>Click to edit Master title style</a:t>
            </a:r>
          </a:p>
        </p:txBody>
      </p:sp>
      <p:sp>
        <p:nvSpPr>
          <p:cNvPr id="3" name="Subtitle 2">
            <a:extLst>
              <a:ext uri="{FF2B5EF4-FFF2-40B4-BE49-F238E27FC236}">
                <a16:creationId xmlns:a16="http://schemas.microsoft.com/office/drawing/2014/main" id="{7C89470E-9316-444D-9CD6-8B9D5F51C6B5}"/>
              </a:ext>
            </a:extLst>
          </p:cNvPr>
          <p:cNvSpPr>
            <a:spLocks noGrp="1"/>
          </p:cNvSpPr>
          <p:nvPr>
            <p:ph type="subTitle" idx="1"/>
          </p:nvPr>
        </p:nvSpPr>
        <p:spPr>
          <a:xfrm>
            <a:off x="1033075" y="4122708"/>
            <a:ext cx="6701222" cy="1655763"/>
          </a:xfrm>
        </p:spPr>
        <p:txBody>
          <a:bodyPr/>
          <a:lstStyle>
            <a:lvl1pPr marL="0" indent="0" algn="l">
              <a:spcBef>
                <a:spcPts val="0"/>
              </a:spcBef>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pic>
        <p:nvPicPr>
          <p:cNvPr id="9" name="Picture 8" descr="A picture containing clipart&#10;&#10;Description automatically generated">
            <a:extLst>
              <a:ext uri="{FF2B5EF4-FFF2-40B4-BE49-F238E27FC236}">
                <a16:creationId xmlns:a16="http://schemas.microsoft.com/office/drawing/2014/main" id="{EC0D5CB0-F22D-417A-B402-294BC78BC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5229" y="2547794"/>
            <a:ext cx="1677450" cy="617684"/>
          </a:xfrm>
          <a:prstGeom prst="rect">
            <a:avLst/>
          </a:prstGeom>
        </p:spPr>
      </p:pic>
      <p:pic>
        <p:nvPicPr>
          <p:cNvPr id="10" name="Picture 9">
            <a:extLst>
              <a:ext uri="{FF2B5EF4-FFF2-40B4-BE49-F238E27FC236}">
                <a16:creationId xmlns:a16="http://schemas.microsoft.com/office/drawing/2014/main" id="{FBACFDC1-3405-4339-B35E-EF00E4E5C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4541" y="5296667"/>
            <a:ext cx="1524690" cy="615154"/>
          </a:xfrm>
          <a:prstGeom prst="rect">
            <a:avLst/>
          </a:prstGeom>
        </p:spPr>
      </p:pic>
      <p:pic>
        <p:nvPicPr>
          <p:cNvPr id="12" name="Picture 11" descr="A picture containing food&#10;&#10;Description automatically generated">
            <a:extLst>
              <a:ext uri="{FF2B5EF4-FFF2-40B4-BE49-F238E27FC236}">
                <a16:creationId xmlns:a16="http://schemas.microsoft.com/office/drawing/2014/main" id="{67BBA5CC-FAF4-4E08-8278-0AD0DF83D8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7012" y="770647"/>
            <a:ext cx="1818147" cy="83210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4CE25380-6E55-47FA-85FD-87DB89E728A5}"/>
              </a:ext>
            </a:extLst>
          </p:cNvPr>
          <p:cNvPicPr>
            <a:picLocks noChangeAspect="1"/>
          </p:cNvPicPr>
          <p:nvPr/>
        </p:nvPicPr>
        <p:blipFill rotWithShape="1">
          <a:blip r:embed="rId6">
            <a:extLst>
              <a:ext uri="{28A0092B-C50C-407E-A947-70E740481C1C}">
                <a14:useLocalDpi xmlns:a14="http://schemas.microsoft.com/office/drawing/2010/main" val="0"/>
              </a:ext>
            </a:extLst>
          </a:blip>
          <a:srcRect l="10574" t="26566" r="10480" b="26284"/>
          <a:stretch/>
        </p:blipFill>
        <p:spPr>
          <a:xfrm>
            <a:off x="9584541" y="4038351"/>
            <a:ext cx="1748131" cy="384048"/>
          </a:xfrm>
          <a:prstGeom prst="rect">
            <a:avLst/>
          </a:prstGeom>
        </p:spPr>
      </p:pic>
    </p:spTree>
    <p:extLst>
      <p:ext uri="{BB962C8B-B14F-4D97-AF65-F5344CB8AC3E}">
        <p14:creationId xmlns:p14="http://schemas.microsoft.com/office/powerpoint/2010/main" val="1640874375"/>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Alternate (No MVP Logo)">
    <p:bg>
      <p:bgPr>
        <a:solidFill>
          <a:schemeClr val="accent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63BE709-1459-4040-BF7A-2AEDC1D89F84}"/>
              </a:ext>
            </a:extLst>
          </p:cNvPr>
          <p:cNvSpPr/>
          <p:nvPr/>
        </p:nvSpPr>
        <p:spPr>
          <a:xfrm>
            <a:off x="8743950" y="0"/>
            <a:ext cx="34480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Do not remove" hidden="1">
            <a:extLst>
              <a:ext uri="{FF2B5EF4-FFF2-40B4-BE49-F238E27FC236}">
                <a16:creationId xmlns:a16="http://schemas.microsoft.com/office/drawing/2014/main" id="{32E892C0-CE25-41CF-9CE3-6D599184E6EE}"/>
              </a:ext>
            </a:extLst>
          </p:cNvPr>
          <p:cNvSpPr/>
          <p:nvPr>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a:extLst>
              <a:ext uri="{FF2B5EF4-FFF2-40B4-BE49-F238E27FC236}">
                <a16:creationId xmlns:a16="http://schemas.microsoft.com/office/drawing/2014/main" id="{55E3F4EE-93CF-4157-BA25-FC3CD07AD5AB}"/>
              </a:ext>
            </a:extLst>
          </p:cNvPr>
          <p:cNvSpPr>
            <a:spLocks noGrp="1"/>
          </p:cNvSpPr>
          <p:nvPr>
            <p:ph type="ctrTitle"/>
          </p:nvPr>
        </p:nvSpPr>
        <p:spPr>
          <a:xfrm>
            <a:off x="1033075" y="1249299"/>
            <a:ext cx="6701222" cy="2387600"/>
          </a:xfrm>
        </p:spPr>
        <p:txBody>
          <a:bodyPr anchor="b">
            <a:noAutofit/>
          </a:bodyPr>
          <a:lstStyle>
            <a:lvl1pPr algn="l">
              <a:defRPr sz="5400" cap="all" baseline="0">
                <a:solidFill>
                  <a:schemeClr val="tx1"/>
                </a:solidFill>
              </a:defRPr>
            </a:lvl1pPr>
          </a:lstStyle>
          <a:p>
            <a:r>
              <a:t>Click to edit Master title style</a:t>
            </a:r>
          </a:p>
        </p:txBody>
      </p:sp>
      <p:sp>
        <p:nvSpPr>
          <p:cNvPr id="3" name="Subtitle 2">
            <a:extLst>
              <a:ext uri="{FF2B5EF4-FFF2-40B4-BE49-F238E27FC236}">
                <a16:creationId xmlns:a16="http://schemas.microsoft.com/office/drawing/2014/main" id="{7C89470E-9316-444D-9CD6-8B9D5F51C6B5}"/>
              </a:ext>
            </a:extLst>
          </p:cNvPr>
          <p:cNvSpPr>
            <a:spLocks noGrp="1"/>
          </p:cNvSpPr>
          <p:nvPr>
            <p:ph type="subTitle" idx="1"/>
          </p:nvPr>
        </p:nvSpPr>
        <p:spPr>
          <a:xfrm>
            <a:off x="1033075" y="4122708"/>
            <a:ext cx="6701222" cy="1655763"/>
          </a:xfrm>
        </p:spPr>
        <p:txBody>
          <a:bodyPr/>
          <a:lstStyle>
            <a:lvl1pPr marL="0" indent="0" algn="l">
              <a:spcBef>
                <a:spcPts val="0"/>
              </a:spcBef>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pic>
        <p:nvPicPr>
          <p:cNvPr id="9" name="Picture 8" descr="A picture containing clipart&#10;&#10;Description automatically generated">
            <a:extLst>
              <a:ext uri="{FF2B5EF4-FFF2-40B4-BE49-F238E27FC236}">
                <a16:creationId xmlns:a16="http://schemas.microsoft.com/office/drawing/2014/main" id="{EC0D5CB0-F22D-417A-B402-294BC78BC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5229" y="2547794"/>
            <a:ext cx="1677450" cy="617684"/>
          </a:xfrm>
          <a:prstGeom prst="rect">
            <a:avLst/>
          </a:prstGeom>
        </p:spPr>
      </p:pic>
      <p:pic>
        <p:nvPicPr>
          <p:cNvPr id="10" name="Picture 9">
            <a:extLst>
              <a:ext uri="{FF2B5EF4-FFF2-40B4-BE49-F238E27FC236}">
                <a16:creationId xmlns:a16="http://schemas.microsoft.com/office/drawing/2014/main" id="{FBACFDC1-3405-4339-B35E-EF00E4E5C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4541" y="5296667"/>
            <a:ext cx="1524690" cy="615154"/>
          </a:xfrm>
          <a:prstGeom prst="rect">
            <a:avLst/>
          </a:prstGeom>
        </p:spPr>
      </p:pic>
      <p:pic>
        <p:nvPicPr>
          <p:cNvPr id="12" name="Picture 11" descr="A picture containing food&#10;&#10;Description automatically generated">
            <a:extLst>
              <a:ext uri="{FF2B5EF4-FFF2-40B4-BE49-F238E27FC236}">
                <a16:creationId xmlns:a16="http://schemas.microsoft.com/office/drawing/2014/main" id="{67BBA5CC-FAF4-4E08-8278-0AD0DF83D8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7012" y="770647"/>
            <a:ext cx="1818147" cy="83210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4CE25380-6E55-47FA-85FD-87DB89E728A5}"/>
              </a:ext>
            </a:extLst>
          </p:cNvPr>
          <p:cNvPicPr>
            <a:picLocks noChangeAspect="1"/>
          </p:cNvPicPr>
          <p:nvPr/>
        </p:nvPicPr>
        <p:blipFill rotWithShape="1">
          <a:blip r:embed="rId6">
            <a:extLst>
              <a:ext uri="{28A0092B-C50C-407E-A947-70E740481C1C}">
                <a14:useLocalDpi xmlns:a14="http://schemas.microsoft.com/office/drawing/2010/main" val="0"/>
              </a:ext>
            </a:extLst>
          </a:blip>
          <a:srcRect l="10574" t="26566" r="10480" b="26284"/>
          <a:stretch/>
        </p:blipFill>
        <p:spPr>
          <a:xfrm>
            <a:off x="9584541" y="4038351"/>
            <a:ext cx="1748131" cy="384048"/>
          </a:xfrm>
          <a:prstGeom prst="rect">
            <a:avLst/>
          </a:prstGeom>
        </p:spPr>
      </p:pic>
      <p:sp>
        <p:nvSpPr>
          <p:cNvPr id="4" name="Rectangle 3">
            <a:extLst>
              <a:ext uri="{FF2B5EF4-FFF2-40B4-BE49-F238E27FC236}">
                <a16:creationId xmlns:a16="http://schemas.microsoft.com/office/drawing/2014/main" id="{5023C813-74BA-4A66-8C67-35A2F0AC5DD8}"/>
              </a:ext>
            </a:extLst>
          </p:cNvPr>
          <p:cNvSpPr/>
          <p:nvPr/>
        </p:nvSpPr>
        <p:spPr>
          <a:xfrm>
            <a:off x="9364616" y="5183634"/>
            <a:ext cx="1968056" cy="8348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1666780231"/>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FF9349"/>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icrosoft Docs Slide">
    <p:spTree>
      <p:nvGrpSpPr>
        <p:cNvPr id="1" name=""/>
        <p:cNvGrpSpPr/>
        <p:nvPr/>
      </p:nvGrpSpPr>
      <p:grpSpPr>
        <a:xfrm>
          <a:off x="0" y="0"/>
          <a:ext cx="0" cy="0"/>
          <a:chOff x="0" y="0"/>
          <a:chExt cx="0" cy="0"/>
        </a:xfrm>
      </p:grpSpPr>
      <p:pic>
        <p:nvPicPr>
          <p:cNvPr id="4" name="Picture 3" descr="Microsoft Docs designed image">
            <a:extLst>
              <a:ext uri="{FF2B5EF4-FFF2-40B4-BE49-F238E27FC236}">
                <a16:creationId xmlns:a16="http://schemas.microsoft.com/office/drawing/2014/main" id="{15F1B631-BB65-49F7-8147-1D8D8ECED980}"/>
              </a:ext>
            </a:extLst>
          </p:cNvPr>
          <p:cNvPicPr>
            <a:picLocks noChangeAspect="1"/>
          </p:cNvPicPr>
          <p:nvPr userDrawn="1"/>
        </p:nvPicPr>
        <p:blipFill>
          <a:blip r:embed="rId2"/>
          <a:srcRect/>
          <a:stretch/>
        </p:blipFill>
        <p:spPr>
          <a:xfrm>
            <a:off x="1234" y="28"/>
            <a:ext cx="12189531" cy="6857944"/>
          </a:xfrm>
          <a:prstGeom prst="rect">
            <a:avLst/>
          </a:prstGeom>
        </p:spPr>
      </p:pic>
      <p:sp>
        <p:nvSpPr>
          <p:cNvPr id="5" name="TextBox 4">
            <a:extLst>
              <a:ext uri="{FF2B5EF4-FFF2-40B4-BE49-F238E27FC236}">
                <a16:creationId xmlns:a16="http://schemas.microsoft.com/office/drawing/2014/main" id="{0C45E7BE-3A8B-48F0-8322-81249B4EBD7E}"/>
              </a:ext>
            </a:extLst>
          </p:cNvPr>
          <p:cNvSpPr txBox="1"/>
          <p:nvPr userDrawn="1"/>
        </p:nvSpPr>
        <p:spPr>
          <a:xfrm>
            <a:off x="584200" y="1343771"/>
            <a:ext cx="2573590" cy="307777"/>
          </a:xfrm>
          <a:prstGeom prst="rect">
            <a:avLst/>
          </a:prstGeom>
          <a:noFill/>
        </p:spPr>
        <p:txBody>
          <a:bodyPr wrap="none" lIns="0" tIns="0" rIns="0" bIns="0" rtlCol="0">
            <a:spAutoFit/>
          </a:bodyPr>
          <a:lstStyle/>
          <a:p>
            <a:pPr algn="l"/>
            <a:r>
              <a:rPr lang="en-US" sz="2000"/>
              <a:t>Guidance from experts</a:t>
            </a:r>
          </a:p>
        </p:txBody>
      </p:sp>
      <p:sp>
        <p:nvSpPr>
          <p:cNvPr id="6" name="TextBox 5">
            <a:extLst>
              <a:ext uri="{FF2B5EF4-FFF2-40B4-BE49-F238E27FC236}">
                <a16:creationId xmlns:a16="http://schemas.microsoft.com/office/drawing/2014/main" id="{09A7C342-A96B-434F-BDD1-FA441BEDA29E}"/>
              </a:ext>
            </a:extLst>
          </p:cNvPr>
          <p:cNvSpPr txBox="1"/>
          <p:nvPr userDrawn="1"/>
        </p:nvSpPr>
        <p:spPr>
          <a:xfrm>
            <a:off x="536494" y="1585527"/>
            <a:ext cx="4037003" cy="723275"/>
          </a:xfrm>
          <a:prstGeom prst="rect">
            <a:avLst/>
          </a:prstGeom>
          <a:noFill/>
        </p:spPr>
        <p:txBody>
          <a:bodyPr wrap="none" lIns="0" tIns="0" rIns="0" bIns="0" rtlCol="0">
            <a:spAutoFit/>
          </a:bodyPr>
          <a:lstStyle/>
          <a:p>
            <a:pPr algn="l" defTabSz="932742" rtl="0" eaLnBrk="1" latinLnBrk="0" hangingPunct="1">
              <a:lnSpc>
                <a:spcPct val="100000"/>
              </a:lnSpc>
              <a:spcBef>
                <a:spcPct val="0"/>
              </a:spcBef>
              <a:buNone/>
            </a:pPr>
            <a:r>
              <a:rPr lang="en-US" sz="4700" b="0" kern="1200" cap="none" spc="-50" baseline="0">
                <a:ln w="3175">
                  <a:noFill/>
                </a:ln>
                <a:solidFill>
                  <a:schemeClr val="tx1"/>
                </a:solidFill>
                <a:effectLst/>
                <a:latin typeface="+mj-lt"/>
                <a:ea typeface="+mn-ea"/>
                <a:cs typeface="Segoe UI" pitchFamily="34" charset="0"/>
              </a:rPr>
              <a:t>Microsoft Docs</a:t>
            </a:r>
          </a:p>
        </p:txBody>
      </p:sp>
      <p:sp>
        <p:nvSpPr>
          <p:cNvPr id="7" name="TextBox 6">
            <a:extLst>
              <a:ext uri="{FF2B5EF4-FFF2-40B4-BE49-F238E27FC236}">
                <a16:creationId xmlns:a16="http://schemas.microsoft.com/office/drawing/2014/main" id="{F823198D-FC47-490F-8433-6D66E37F4CEF}"/>
              </a:ext>
            </a:extLst>
          </p:cNvPr>
          <p:cNvSpPr txBox="1"/>
          <p:nvPr userDrawn="1"/>
        </p:nvSpPr>
        <p:spPr>
          <a:xfrm>
            <a:off x="584200" y="2543473"/>
            <a:ext cx="3129255" cy="615553"/>
          </a:xfrm>
          <a:prstGeom prst="rect">
            <a:avLst/>
          </a:prstGeom>
          <a:noFill/>
        </p:spPr>
        <p:txBody>
          <a:bodyPr wrap="none" lIns="0" tIns="0" rIns="0" bIns="0" rtlCol="0">
            <a:spAutoFit/>
          </a:bodyPr>
          <a:lstStyle/>
          <a:p>
            <a:pPr algn="l"/>
            <a:r>
              <a:rPr lang="en-US" sz="2000"/>
              <a:t>Explore overviews, tutorials,</a:t>
            </a:r>
            <a:br>
              <a:rPr lang="en-US" sz="2000"/>
            </a:br>
            <a:r>
              <a:rPr lang="en-US" sz="2000"/>
              <a:t>code samples, and more.</a:t>
            </a:r>
          </a:p>
        </p:txBody>
      </p:sp>
    </p:spTree>
    <p:extLst>
      <p:ext uri="{BB962C8B-B14F-4D97-AF65-F5344CB8AC3E}">
        <p14:creationId xmlns:p14="http://schemas.microsoft.com/office/powerpoint/2010/main" val="40546763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icrosoft Learn Slide">
    <p:spTree>
      <p:nvGrpSpPr>
        <p:cNvPr id="1" name=""/>
        <p:cNvGrpSpPr/>
        <p:nvPr/>
      </p:nvGrpSpPr>
      <p:grpSpPr>
        <a:xfrm>
          <a:off x="0" y="0"/>
          <a:ext cx="0" cy="0"/>
          <a:chOff x="0" y="0"/>
          <a:chExt cx="0" cy="0"/>
        </a:xfrm>
      </p:grpSpPr>
      <p:pic>
        <p:nvPicPr>
          <p:cNvPr id="3" name="Picture 2" descr="Microsoft Learn designed image">
            <a:extLst>
              <a:ext uri="{FF2B5EF4-FFF2-40B4-BE49-F238E27FC236}">
                <a16:creationId xmlns:a16="http://schemas.microsoft.com/office/drawing/2014/main" id="{6DF053E2-9B89-4AE1-AB8D-C364031707E5}"/>
              </a:ext>
            </a:extLst>
          </p:cNvPr>
          <p:cNvPicPr>
            <a:picLocks noChangeAspect="1"/>
          </p:cNvPicPr>
          <p:nvPr userDrawn="1"/>
        </p:nvPicPr>
        <p:blipFill>
          <a:blip r:embed="rId2"/>
          <a:srcRect/>
          <a:stretch/>
        </p:blipFill>
        <p:spPr>
          <a:xfrm>
            <a:off x="1234" y="28"/>
            <a:ext cx="12189531" cy="6857943"/>
          </a:xfrm>
          <a:prstGeom prst="rect">
            <a:avLst/>
          </a:prstGeom>
        </p:spPr>
      </p:pic>
      <p:sp>
        <p:nvSpPr>
          <p:cNvPr id="5" name="TextBox 4">
            <a:extLst>
              <a:ext uri="{FF2B5EF4-FFF2-40B4-BE49-F238E27FC236}">
                <a16:creationId xmlns:a16="http://schemas.microsoft.com/office/drawing/2014/main" id="{7124C455-9DAF-44A6-BD06-505BDDAC68A8}"/>
              </a:ext>
            </a:extLst>
          </p:cNvPr>
          <p:cNvSpPr txBox="1"/>
          <p:nvPr userDrawn="1"/>
        </p:nvSpPr>
        <p:spPr>
          <a:xfrm>
            <a:off x="584200" y="1343771"/>
            <a:ext cx="1484189" cy="307777"/>
          </a:xfrm>
          <a:prstGeom prst="rect">
            <a:avLst/>
          </a:prstGeom>
          <a:noFill/>
        </p:spPr>
        <p:txBody>
          <a:bodyPr wrap="none" lIns="0" tIns="0" rIns="0" bIns="0" rtlCol="0">
            <a:spAutoFit/>
          </a:bodyPr>
          <a:lstStyle/>
          <a:p>
            <a:pPr algn="l"/>
            <a:r>
              <a:rPr lang="en-US" sz="2000"/>
              <a:t>Keep on with</a:t>
            </a:r>
          </a:p>
        </p:txBody>
      </p:sp>
      <p:sp>
        <p:nvSpPr>
          <p:cNvPr id="6" name="TextBox 5">
            <a:extLst>
              <a:ext uri="{FF2B5EF4-FFF2-40B4-BE49-F238E27FC236}">
                <a16:creationId xmlns:a16="http://schemas.microsoft.com/office/drawing/2014/main" id="{B5A2B9E5-11B7-430F-8D4D-BE321E90BAE1}"/>
              </a:ext>
            </a:extLst>
          </p:cNvPr>
          <p:cNvSpPr txBox="1"/>
          <p:nvPr userDrawn="1"/>
        </p:nvSpPr>
        <p:spPr>
          <a:xfrm>
            <a:off x="536494" y="1585527"/>
            <a:ext cx="4197303" cy="723275"/>
          </a:xfrm>
          <a:prstGeom prst="rect">
            <a:avLst/>
          </a:prstGeom>
          <a:noFill/>
        </p:spPr>
        <p:txBody>
          <a:bodyPr wrap="none" lIns="0" tIns="0" rIns="0" bIns="0" rtlCol="0">
            <a:spAutoFit/>
          </a:bodyPr>
          <a:lstStyle/>
          <a:p>
            <a:pPr algn="l" defTabSz="932742" rtl="0" eaLnBrk="1" latinLnBrk="0" hangingPunct="1">
              <a:lnSpc>
                <a:spcPct val="100000"/>
              </a:lnSpc>
              <a:spcBef>
                <a:spcPct val="0"/>
              </a:spcBef>
              <a:buNone/>
            </a:pPr>
            <a:r>
              <a:rPr lang="en-US" sz="4700" b="0" kern="1200" cap="none" spc="-50" baseline="0">
                <a:ln w="3175">
                  <a:noFill/>
                </a:ln>
                <a:solidFill>
                  <a:schemeClr val="tx1"/>
                </a:solidFill>
                <a:effectLst/>
                <a:latin typeface="+mj-lt"/>
                <a:ea typeface="+mn-ea"/>
                <a:cs typeface="Segoe UI" pitchFamily="34" charset="0"/>
              </a:rPr>
              <a:t>Microsoft Learn</a:t>
            </a:r>
          </a:p>
        </p:txBody>
      </p:sp>
      <p:sp>
        <p:nvSpPr>
          <p:cNvPr id="7" name="TextBox 6">
            <a:extLst>
              <a:ext uri="{FF2B5EF4-FFF2-40B4-BE49-F238E27FC236}">
                <a16:creationId xmlns:a16="http://schemas.microsoft.com/office/drawing/2014/main" id="{2C73EB76-9812-4991-A599-8E2FBA259622}"/>
              </a:ext>
            </a:extLst>
          </p:cNvPr>
          <p:cNvSpPr txBox="1"/>
          <p:nvPr userDrawn="1"/>
        </p:nvSpPr>
        <p:spPr>
          <a:xfrm>
            <a:off x="584200" y="2543473"/>
            <a:ext cx="3331489" cy="923330"/>
          </a:xfrm>
          <a:prstGeom prst="rect">
            <a:avLst/>
          </a:prstGeom>
          <a:noFill/>
        </p:spPr>
        <p:txBody>
          <a:bodyPr wrap="none" lIns="0" tIns="0" rIns="0" bIns="0" rtlCol="0">
            <a:spAutoFit/>
          </a:bodyPr>
          <a:lstStyle/>
          <a:p>
            <a:pPr algn="l"/>
            <a:r>
              <a:rPr lang="en-US" sz="2000"/>
              <a:t>Complete interactive learning</a:t>
            </a:r>
            <a:br>
              <a:rPr lang="en-US" sz="2000"/>
            </a:br>
            <a:r>
              <a:rPr lang="en-US" sz="2000"/>
              <a:t>exercises, watch videos, and</a:t>
            </a:r>
            <a:br>
              <a:rPr lang="en-US" sz="2000"/>
            </a:br>
            <a:r>
              <a:rPr lang="en-US" sz="2000"/>
              <a:t>apply your new skills.</a:t>
            </a:r>
          </a:p>
        </p:txBody>
      </p:sp>
    </p:spTree>
    <p:extLst>
      <p:ext uri="{BB962C8B-B14F-4D97-AF65-F5344CB8AC3E}">
        <p14:creationId xmlns:p14="http://schemas.microsoft.com/office/powerpoint/2010/main" val="24367568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Light">
    <p:bg>
      <p:bgRef idx="1001">
        <a:schemeClr val="bg1"/>
      </p:bgRef>
    </p:bg>
    <p:spTree>
      <p:nvGrpSpPr>
        <p:cNvPr id="1" name=""/>
        <p:cNvGrpSpPr/>
        <p:nvPr/>
      </p:nvGrpSpPr>
      <p:grpSpPr>
        <a:xfrm>
          <a:off x="0" y="0"/>
          <a:ext cx="0" cy="0"/>
          <a:chOff x="0" y="0"/>
          <a:chExt cx="0" cy="0"/>
        </a:xfrm>
      </p:grpSpPr>
      <p:pic>
        <p:nvPicPr>
          <p:cNvPr id="8" name="Picture 7" descr="A picture containing object, clock&#10;&#10;Description automatically generated">
            <a:extLst>
              <a:ext uri="{FF2B5EF4-FFF2-40B4-BE49-F238E27FC236}">
                <a16:creationId xmlns:a16="http://schemas.microsoft.com/office/drawing/2014/main" id="{CD9A7315-B48F-4913-8123-FC19BEBED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5096" y="350616"/>
            <a:ext cx="3329756" cy="868680"/>
          </a:xfrm>
          <a:prstGeom prst="rect">
            <a:avLst/>
          </a:prstGeom>
        </p:spPr>
      </p:pic>
      <p:sp>
        <p:nvSpPr>
          <p:cNvPr id="14" name="Rectangle 13">
            <a:extLst>
              <a:ext uri="{FF2B5EF4-FFF2-40B4-BE49-F238E27FC236}">
                <a16:creationId xmlns:a16="http://schemas.microsoft.com/office/drawing/2014/main" id="{1EFDF83D-EFAE-4512-9786-18AF5EDE4C7F}"/>
              </a:ext>
            </a:extLst>
          </p:cNvPr>
          <p:cNvSpPr/>
          <p:nvPr/>
        </p:nvSpPr>
        <p:spPr>
          <a:xfrm>
            <a:off x="0" y="5562600"/>
            <a:ext cx="12192000" cy="1295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Do not remove" hidden="1">
            <a:extLst>
              <a:ext uri="{FF2B5EF4-FFF2-40B4-BE49-F238E27FC236}">
                <a16:creationId xmlns:a16="http://schemas.microsoft.com/office/drawing/2014/main" id="{32E892C0-CE25-41CF-9CE3-6D599184E6EE}"/>
              </a:ext>
            </a:extLst>
          </p:cNvPr>
          <p:cNvSpPr/>
          <p:nvPr>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a:extLst>
              <a:ext uri="{FF2B5EF4-FFF2-40B4-BE49-F238E27FC236}">
                <a16:creationId xmlns:a16="http://schemas.microsoft.com/office/drawing/2014/main" id="{55E3F4EE-93CF-4157-BA25-FC3CD07AD5AB}"/>
              </a:ext>
            </a:extLst>
          </p:cNvPr>
          <p:cNvSpPr>
            <a:spLocks noGrp="1"/>
          </p:cNvSpPr>
          <p:nvPr>
            <p:ph type="ctrTitle"/>
          </p:nvPr>
        </p:nvSpPr>
        <p:spPr>
          <a:xfrm>
            <a:off x="1036540" y="1135973"/>
            <a:ext cx="9993410" cy="2387600"/>
          </a:xfrm>
        </p:spPr>
        <p:txBody>
          <a:bodyPr anchor="b">
            <a:noAutofit/>
          </a:bodyPr>
          <a:lstStyle>
            <a:lvl1pPr algn="l">
              <a:defRPr sz="5400" cap="all" baseline="0">
                <a:solidFill>
                  <a:schemeClr val="tx1"/>
                </a:solidFill>
              </a:defRPr>
            </a:lvl1pPr>
          </a:lstStyle>
          <a:p>
            <a:r>
              <a:t>Click to edit Master title style</a:t>
            </a:r>
          </a:p>
        </p:txBody>
      </p:sp>
      <p:sp>
        <p:nvSpPr>
          <p:cNvPr id="3" name="Subtitle 2">
            <a:extLst>
              <a:ext uri="{FF2B5EF4-FFF2-40B4-BE49-F238E27FC236}">
                <a16:creationId xmlns:a16="http://schemas.microsoft.com/office/drawing/2014/main" id="{7C89470E-9316-444D-9CD6-8B9D5F51C6B5}"/>
              </a:ext>
            </a:extLst>
          </p:cNvPr>
          <p:cNvSpPr>
            <a:spLocks noGrp="1"/>
          </p:cNvSpPr>
          <p:nvPr>
            <p:ph type="subTitle" idx="1"/>
          </p:nvPr>
        </p:nvSpPr>
        <p:spPr>
          <a:xfrm>
            <a:off x="1036540" y="3848099"/>
            <a:ext cx="9993410" cy="1111233"/>
          </a:xfrm>
        </p:spPr>
        <p:txBody>
          <a:bodyPr/>
          <a:lstStyle>
            <a:lvl1pPr marL="0" indent="0" algn="l">
              <a:spcBef>
                <a:spcPts val="0"/>
              </a:spcBef>
              <a:buNone/>
              <a:defRPr sz="2800" b="0" i="0" u="none"/>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pic>
        <p:nvPicPr>
          <p:cNvPr id="9" name="Picture 8" descr="A picture containing clipart&#10;&#10;Description automatically generated">
            <a:extLst>
              <a:ext uri="{FF2B5EF4-FFF2-40B4-BE49-F238E27FC236}">
                <a16:creationId xmlns:a16="http://schemas.microsoft.com/office/drawing/2014/main" id="{EC0D5CB0-F22D-417A-B402-294BC78BC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539" y="5988033"/>
            <a:ext cx="1241622" cy="457200"/>
          </a:xfrm>
          <a:prstGeom prst="rect">
            <a:avLst/>
          </a:prstGeom>
        </p:spPr>
      </p:pic>
      <p:pic>
        <p:nvPicPr>
          <p:cNvPr id="10" name="Picture 9">
            <a:extLst>
              <a:ext uri="{FF2B5EF4-FFF2-40B4-BE49-F238E27FC236}">
                <a16:creationId xmlns:a16="http://schemas.microsoft.com/office/drawing/2014/main" id="{FBACFDC1-3405-4339-B35E-EF00E4E5CC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8647" y="5988033"/>
            <a:ext cx="1133193" cy="45720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4AB1253B-7109-4F3A-A03D-314008EB36A0}"/>
              </a:ext>
            </a:extLst>
          </p:cNvPr>
          <p:cNvPicPr>
            <a:picLocks noChangeAspect="1"/>
          </p:cNvPicPr>
          <p:nvPr/>
        </p:nvPicPr>
        <p:blipFill rotWithShape="1">
          <a:blip r:embed="rId6">
            <a:extLst>
              <a:ext uri="{28A0092B-C50C-407E-A947-70E740481C1C}">
                <a14:useLocalDpi xmlns:a14="http://schemas.microsoft.com/office/drawing/2010/main" val="0"/>
              </a:ext>
            </a:extLst>
          </a:blip>
          <a:srcRect l="10574" t="26566" r="10480" b="26284"/>
          <a:stretch/>
        </p:blipFill>
        <p:spPr>
          <a:xfrm>
            <a:off x="3158893" y="6033516"/>
            <a:ext cx="1748131" cy="384048"/>
          </a:xfrm>
          <a:prstGeom prst="rect">
            <a:avLst/>
          </a:prstGeom>
        </p:spPr>
      </p:pic>
    </p:spTree>
    <p:extLst>
      <p:ext uri="{BB962C8B-B14F-4D97-AF65-F5344CB8AC3E}">
        <p14:creationId xmlns:p14="http://schemas.microsoft.com/office/powerpoint/2010/main" val="116995845"/>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icrosoft Learn Certifications Slide">
    <p:spTree>
      <p:nvGrpSpPr>
        <p:cNvPr id="1" name=""/>
        <p:cNvGrpSpPr/>
        <p:nvPr/>
      </p:nvGrpSpPr>
      <p:grpSpPr>
        <a:xfrm>
          <a:off x="0" y="0"/>
          <a:ext cx="0" cy="0"/>
          <a:chOff x="0" y="0"/>
          <a:chExt cx="0" cy="0"/>
        </a:xfrm>
      </p:grpSpPr>
      <p:pic>
        <p:nvPicPr>
          <p:cNvPr id="4" name="Picture 3" descr="Microsoft Learn Cert designed image">
            <a:extLst>
              <a:ext uri="{FF2B5EF4-FFF2-40B4-BE49-F238E27FC236}">
                <a16:creationId xmlns:a16="http://schemas.microsoft.com/office/drawing/2014/main" id="{3E47C34B-863A-456C-A81E-4B30C9899CCF}"/>
              </a:ext>
            </a:extLst>
          </p:cNvPr>
          <p:cNvPicPr>
            <a:picLocks noChangeAspect="1"/>
          </p:cNvPicPr>
          <p:nvPr userDrawn="1"/>
        </p:nvPicPr>
        <p:blipFill>
          <a:blip r:embed="rId2"/>
          <a:srcRect/>
          <a:stretch/>
        </p:blipFill>
        <p:spPr>
          <a:xfrm>
            <a:off x="1234" y="28"/>
            <a:ext cx="12189531" cy="6857943"/>
          </a:xfrm>
          <a:prstGeom prst="rect">
            <a:avLst/>
          </a:prstGeom>
        </p:spPr>
      </p:pic>
      <p:sp>
        <p:nvSpPr>
          <p:cNvPr id="5" name="TextBox 4">
            <a:extLst>
              <a:ext uri="{FF2B5EF4-FFF2-40B4-BE49-F238E27FC236}">
                <a16:creationId xmlns:a16="http://schemas.microsoft.com/office/drawing/2014/main" id="{56747010-294A-420E-856B-7C7DCB2B1356}"/>
              </a:ext>
            </a:extLst>
          </p:cNvPr>
          <p:cNvSpPr txBox="1"/>
          <p:nvPr userDrawn="1"/>
        </p:nvSpPr>
        <p:spPr>
          <a:xfrm>
            <a:off x="584200" y="1343771"/>
            <a:ext cx="2176173" cy="307777"/>
          </a:xfrm>
          <a:prstGeom prst="rect">
            <a:avLst/>
          </a:prstGeom>
          <a:noFill/>
        </p:spPr>
        <p:txBody>
          <a:bodyPr wrap="none" lIns="0" tIns="0" rIns="0" bIns="0" rtlCol="0">
            <a:spAutoFit/>
          </a:bodyPr>
          <a:lstStyle/>
          <a:p>
            <a:pPr algn="l"/>
            <a:r>
              <a:rPr lang="en-US" sz="2000"/>
              <a:t>On Microsoft Learn</a:t>
            </a:r>
          </a:p>
        </p:txBody>
      </p:sp>
      <p:sp>
        <p:nvSpPr>
          <p:cNvPr id="6" name="TextBox 5">
            <a:extLst>
              <a:ext uri="{FF2B5EF4-FFF2-40B4-BE49-F238E27FC236}">
                <a16:creationId xmlns:a16="http://schemas.microsoft.com/office/drawing/2014/main" id="{7A3EFB90-D5E4-4EED-BE9B-BE3BBE9F0F34}"/>
              </a:ext>
            </a:extLst>
          </p:cNvPr>
          <p:cNvSpPr txBox="1"/>
          <p:nvPr userDrawn="1"/>
        </p:nvSpPr>
        <p:spPr>
          <a:xfrm>
            <a:off x="536494" y="1585527"/>
            <a:ext cx="3531159" cy="723275"/>
          </a:xfrm>
          <a:prstGeom prst="rect">
            <a:avLst/>
          </a:prstGeom>
          <a:noFill/>
        </p:spPr>
        <p:txBody>
          <a:bodyPr wrap="none" lIns="0" tIns="0" rIns="0" bIns="0" rtlCol="0">
            <a:spAutoFit/>
          </a:bodyPr>
          <a:lstStyle/>
          <a:p>
            <a:pPr algn="l" defTabSz="932742" rtl="0" eaLnBrk="1" latinLnBrk="0" hangingPunct="1">
              <a:lnSpc>
                <a:spcPct val="100000"/>
              </a:lnSpc>
              <a:spcBef>
                <a:spcPct val="0"/>
              </a:spcBef>
              <a:buNone/>
            </a:pPr>
            <a:r>
              <a:rPr lang="en-US" sz="4700" b="0" kern="1200" cap="none" spc="-50" baseline="0">
                <a:ln w="3175">
                  <a:noFill/>
                </a:ln>
                <a:solidFill>
                  <a:schemeClr val="tx1"/>
                </a:solidFill>
                <a:effectLst/>
                <a:latin typeface="+mj-lt"/>
                <a:ea typeface="+mn-ea"/>
                <a:cs typeface="Segoe UI" pitchFamily="34" charset="0"/>
              </a:rPr>
              <a:t>Certifications</a:t>
            </a:r>
          </a:p>
        </p:txBody>
      </p:sp>
      <p:sp>
        <p:nvSpPr>
          <p:cNvPr id="8" name="Text Placeholder 5">
            <a:extLst>
              <a:ext uri="{FF2B5EF4-FFF2-40B4-BE49-F238E27FC236}">
                <a16:creationId xmlns:a16="http://schemas.microsoft.com/office/drawing/2014/main" id="{A1C4994F-1F45-441D-A375-D2E627025908}"/>
              </a:ext>
            </a:extLst>
          </p:cNvPr>
          <p:cNvSpPr>
            <a:spLocks noGrp="1"/>
          </p:cNvSpPr>
          <p:nvPr>
            <p:ph type="body" sz="quarter" idx="11"/>
          </p:nvPr>
        </p:nvSpPr>
        <p:spPr>
          <a:xfrm>
            <a:off x="577057" y="2554288"/>
            <a:ext cx="3205162" cy="276999"/>
          </a:xfrm>
        </p:spPr>
        <p:txBody>
          <a:bodyPr/>
          <a:lstStyle>
            <a:lvl1pPr marL="0" indent="0">
              <a:buNone/>
              <a:defRPr sz="18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TextBox 6">
            <a:extLst>
              <a:ext uri="{FF2B5EF4-FFF2-40B4-BE49-F238E27FC236}">
                <a16:creationId xmlns:a16="http://schemas.microsoft.com/office/drawing/2014/main" id="{12281E87-65CF-44A3-8E34-1E57696566CA}"/>
              </a:ext>
            </a:extLst>
          </p:cNvPr>
          <p:cNvSpPr txBox="1"/>
          <p:nvPr userDrawn="1"/>
        </p:nvSpPr>
        <p:spPr>
          <a:xfrm>
            <a:off x="584200" y="4543953"/>
            <a:ext cx="3927807" cy="553998"/>
          </a:xfrm>
          <a:prstGeom prst="rect">
            <a:avLst/>
          </a:prstGeom>
          <a:noFill/>
        </p:spPr>
        <p:txBody>
          <a:bodyPr wrap="none" lIns="0" tIns="0" rIns="0" bIns="0" rtlCol="0">
            <a:spAutoFit/>
          </a:bodyPr>
          <a:lstStyle/>
          <a:p>
            <a:pPr algn="l"/>
            <a:r>
              <a:rPr lang="en-US" sz="1800" kern="1200">
                <a:solidFill>
                  <a:schemeClr val="tx1"/>
                </a:solidFill>
                <a:effectLst/>
                <a:latin typeface="+mn-lt"/>
                <a:ea typeface="+mn-ea"/>
                <a:cs typeface="+mn-cs"/>
              </a:rPr>
              <a:t>Validate your technical knowledge</a:t>
            </a:r>
            <a:br>
              <a:rPr lang="en-US" sz="1800" kern="1200">
                <a:solidFill>
                  <a:schemeClr val="tx1"/>
                </a:solidFill>
                <a:effectLst/>
                <a:latin typeface="+mn-lt"/>
                <a:ea typeface="+mn-ea"/>
                <a:cs typeface="+mn-cs"/>
              </a:rPr>
            </a:br>
            <a:r>
              <a:rPr lang="en-US" sz="1800" kern="1200">
                <a:solidFill>
                  <a:schemeClr val="tx1"/>
                </a:solidFill>
                <a:effectLst/>
                <a:latin typeface="+mn-lt"/>
                <a:ea typeface="+mn-ea"/>
                <a:cs typeface="+mn-cs"/>
              </a:rPr>
              <a:t>and ability with Microsoft Certification.</a:t>
            </a:r>
            <a:endParaRPr lang="en-US" sz="2000"/>
          </a:p>
        </p:txBody>
      </p:sp>
    </p:spTree>
    <p:extLst>
      <p:ext uri="{BB962C8B-B14F-4D97-AF65-F5344CB8AC3E}">
        <p14:creationId xmlns:p14="http://schemas.microsoft.com/office/powerpoint/2010/main" val="1283573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36" userDrawn="1">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Bullet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700F965-2E11-B443-A950-D7BA414B5199}"/>
              </a:ext>
            </a:extLst>
          </p:cNvPr>
          <p:cNvSpPr>
            <a:spLocks noGrp="1"/>
          </p:cNvSpPr>
          <p:nvPr>
            <p:ph type="title"/>
          </p:nvPr>
        </p:nvSpPr>
        <p:spPr>
          <a:xfrm>
            <a:off x="588263" y="457199"/>
            <a:ext cx="7508990" cy="1106905"/>
          </a:xfrm>
          <a:prstGeom prst="rect">
            <a:avLst/>
          </a:prstGeom>
        </p:spPr>
        <p:txBody>
          <a:bodyPr/>
          <a:lstStyle>
            <a:lvl1pPr>
              <a:defRPr>
                <a:solidFill>
                  <a:schemeClr val="tx1"/>
                </a:solidFill>
              </a:defRPr>
            </a:lvl1pPr>
          </a:lstStyle>
          <a:p>
            <a:r>
              <a:rPr lang="en-US"/>
              <a:t>Click to edit Master title style</a:t>
            </a:r>
          </a:p>
        </p:txBody>
      </p:sp>
      <p:sp>
        <p:nvSpPr>
          <p:cNvPr id="3" name="Content Placeholder 1">
            <a:extLst>
              <a:ext uri="{FF2B5EF4-FFF2-40B4-BE49-F238E27FC236}">
                <a16:creationId xmlns:a16="http://schemas.microsoft.com/office/drawing/2014/main" id="{42F5D3B7-C6D8-43D0-AD35-74E66B81A6BD}"/>
              </a:ext>
            </a:extLst>
          </p:cNvPr>
          <p:cNvSpPr>
            <a:spLocks noGrp="1"/>
          </p:cNvSpPr>
          <p:nvPr>
            <p:ph sz="quarter" idx="11"/>
          </p:nvPr>
        </p:nvSpPr>
        <p:spPr>
          <a:xfrm>
            <a:off x="586390" y="1760013"/>
            <a:ext cx="11060178" cy="464078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1914351"/>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2 Col)">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2DDD6CB-BF48-F740-8165-37C1A075C69B}"/>
              </a:ext>
            </a:extLst>
          </p:cNvPr>
          <p:cNvSpPr>
            <a:spLocks noGrp="1"/>
          </p:cNvSpPr>
          <p:nvPr>
            <p:ph type="title"/>
          </p:nvPr>
        </p:nvSpPr>
        <p:spPr>
          <a:xfrm>
            <a:off x="588263" y="457199"/>
            <a:ext cx="7508990" cy="1106905"/>
          </a:xfrm>
          <a:prstGeom prst="rect">
            <a:avLst/>
          </a:prstGeom>
        </p:spPr>
        <p:txBody>
          <a:bodyPr/>
          <a:lstStyle>
            <a:lvl1pPr>
              <a:defRPr>
                <a:solidFill>
                  <a:schemeClr val="tx1"/>
                </a:solidFill>
              </a:defRPr>
            </a:lvl1pPr>
          </a:lstStyle>
          <a:p>
            <a:r>
              <a:rPr lang="en-US"/>
              <a:t>Click to edit Master title style</a:t>
            </a:r>
          </a:p>
        </p:txBody>
      </p:sp>
      <p:sp>
        <p:nvSpPr>
          <p:cNvPr id="7" name="Content Placeholder 1">
            <a:extLst>
              <a:ext uri="{FF2B5EF4-FFF2-40B4-BE49-F238E27FC236}">
                <a16:creationId xmlns:a16="http://schemas.microsoft.com/office/drawing/2014/main" id="{529CD3D1-1CFC-4540-BAC6-B737D02320E4}"/>
              </a:ext>
            </a:extLst>
          </p:cNvPr>
          <p:cNvSpPr>
            <a:spLocks noGrp="1"/>
          </p:cNvSpPr>
          <p:nvPr>
            <p:ph sz="quarter" idx="11"/>
          </p:nvPr>
        </p:nvSpPr>
        <p:spPr>
          <a:xfrm>
            <a:off x="586390" y="1760013"/>
            <a:ext cx="5415759" cy="4640788"/>
          </a:xfrm>
          <a:prstGeom prst="rect">
            <a:avLst/>
          </a:prstGeom>
        </p:spPr>
        <p:txBody>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D36C8216-CF44-794B-A25D-DC252D549B99}"/>
              </a:ext>
            </a:extLst>
          </p:cNvPr>
          <p:cNvSpPr>
            <a:spLocks noGrp="1"/>
          </p:cNvSpPr>
          <p:nvPr>
            <p:ph sz="quarter" idx="12"/>
          </p:nvPr>
        </p:nvSpPr>
        <p:spPr>
          <a:xfrm>
            <a:off x="6189853" y="1760013"/>
            <a:ext cx="5456715" cy="4640788"/>
          </a:xfrm>
          <a:prstGeom prst="rect">
            <a:avLst/>
          </a:prstGeom>
        </p:spPr>
        <p:txBody>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32869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700F965-2E11-B443-A950-D7BA414B5199}"/>
              </a:ext>
            </a:extLst>
          </p:cNvPr>
          <p:cNvSpPr>
            <a:spLocks noGrp="1"/>
          </p:cNvSpPr>
          <p:nvPr>
            <p:ph type="title"/>
          </p:nvPr>
        </p:nvSpPr>
        <p:spPr>
          <a:xfrm>
            <a:off x="588263" y="457199"/>
            <a:ext cx="7508990" cy="1106905"/>
          </a:xfrm>
          <a:prstGeom prst="rect">
            <a:avLst/>
          </a:prstGeom>
        </p:spPr>
        <p:txBody>
          <a:bodyPr/>
          <a:lstStyle>
            <a:lvl1pPr>
              <a:defRPr>
                <a:solidFill>
                  <a:schemeClr val="tx1"/>
                </a:solidFill>
              </a:defRPr>
            </a:lvl1pPr>
          </a:lstStyle>
          <a:p>
            <a:r>
              <a:rPr lang="en-US"/>
              <a:t>Click to edit Master title style</a:t>
            </a:r>
          </a:p>
        </p:txBody>
      </p:sp>
      <p:sp>
        <p:nvSpPr>
          <p:cNvPr id="6" name="Content Placeholder 1">
            <a:extLst>
              <a:ext uri="{FF2B5EF4-FFF2-40B4-BE49-F238E27FC236}">
                <a16:creationId xmlns:a16="http://schemas.microsoft.com/office/drawing/2014/main" id="{F03A2FCD-9894-B040-9336-3D6408069AA9}"/>
              </a:ext>
            </a:extLst>
          </p:cNvPr>
          <p:cNvSpPr>
            <a:spLocks noGrp="1"/>
          </p:cNvSpPr>
          <p:nvPr>
            <p:ph sz="quarter" idx="11"/>
          </p:nvPr>
        </p:nvSpPr>
        <p:spPr>
          <a:xfrm>
            <a:off x="586390" y="1760013"/>
            <a:ext cx="11060178" cy="4640788"/>
          </a:xfrm>
          <a:prstGeom prst="rect">
            <a:avLst/>
          </a:prstGeom>
        </p:spPr>
        <p:txBody>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83160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Light (No MVP Logo)">
    <p:bg>
      <p:bgRef idx="1001">
        <a:schemeClr val="bg1"/>
      </p:bgRef>
    </p:bg>
    <p:spTree>
      <p:nvGrpSpPr>
        <p:cNvPr id="1" name=""/>
        <p:cNvGrpSpPr/>
        <p:nvPr/>
      </p:nvGrpSpPr>
      <p:grpSpPr>
        <a:xfrm>
          <a:off x="0" y="0"/>
          <a:ext cx="0" cy="0"/>
          <a:chOff x="0" y="0"/>
          <a:chExt cx="0" cy="0"/>
        </a:xfrm>
      </p:grpSpPr>
      <p:pic>
        <p:nvPicPr>
          <p:cNvPr id="8" name="Picture 7" descr="A picture containing object, clock&#10;&#10;Description automatically generated">
            <a:extLst>
              <a:ext uri="{FF2B5EF4-FFF2-40B4-BE49-F238E27FC236}">
                <a16:creationId xmlns:a16="http://schemas.microsoft.com/office/drawing/2014/main" id="{CD9A7315-B48F-4913-8123-FC19BEBED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5096" y="350616"/>
            <a:ext cx="3329756" cy="868680"/>
          </a:xfrm>
          <a:prstGeom prst="rect">
            <a:avLst/>
          </a:prstGeom>
        </p:spPr>
      </p:pic>
      <p:sp>
        <p:nvSpPr>
          <p:cNvPr id="14" name="Rectangle 13">
            <a:extLst>
              <a:ext uri="{FF2B5EF4-FFF2-40B4-BE49-F238E27FC236}">
                <a16:creationId xmlns:a16="http://schemas.microsoft.com/office/drawing/2014/main" id="{1EFDF83D-EFAE-4512-9786-18AF5EDE4C7F}"/>
              </a:ext>
            </a:extLst>
          </p:cNvPr>
          <p:cNvSpPr/>
          <p:nvPr/>
        </p:nvSpPr>
        <p:spPr>
          <a:xfrm>
            <a:off x="0" y="5562600"/>
            <a:ext cx="12192000" cy="1295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Do not remove" hidden="1">
            <a:extLst>
              <a:ext uri="{FF2B5EF4-FFF2-40B4-BE49-F238E27FC236}">
                <a16:creationId xmlns:a16="http://schemas.microsoft.com/office/drawing/2014/main" id="{32E892C0-CE25-41CF-9CE3-6D599184E6EE}"/>
              </a:ext>
            </a:extLst>
          </p:cNvPr>
          <p:cNvSpPr/>
          <p:nvPr>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a:extLst>
              <a:ext uri="{FF2B5EF4-FFF2-40B4-BE49-F238E27FC236}">
                <a16:creationId xmlns:a16="http://schemas.microsoft.com/office/drawing/2014/main" id="{55E3F4EE-93CF-4157-BA25-FC3CD07AD5AB}"/>
              </a:ext>
            </a:extLst>
          </p:cNvPr>
          <p:cNvSpPr>
            <a:spLocks noGrp="1"/>
          </p:cNvSpPr>
          <p:nvPr>
            <p:ph type="ctrTitle"/>
          </p:nvPr>
        </p:nvSpPr>
        <p:spPr>
          <a:xfrm>
            <a:off x="1036540" y="1135973"/>
            <a:ext cx="9993410" cy="2387600"/>
          </a:xfrm>
        </p:spPr>
        <p:txBody>
          <a:bodyPr anchor="b">
            <a:noAutofit/>
          </a:bodyPr>
          <a:lstStyle>
            <a:lvl1pPr algn="l">
              <a:defRPr sz="5400" cap="all" baseline="0">
                <a:solidFill>
                  <a:schemeClr val="tx1"/>
                </a:solidFill>
              </a:defRPr>
            </a:lvl1pPr>
          </a:lstStyle>
          <a:p>
            <a:r>
              <a:t>Click to edit Master title style</a:t>
            </a:r>
          </a:p>
        </p:txBody>
      </p:sp>
      <p:sp>
        <p:nvSpPr>
          <p:cNvPr id="3" name="Subtitle 2">
            <a:extLst>
              <a:ext uri="{FF2B5EF4-FFF2-40B4-BE49-F238E27FC236}">
                <a16:creationId xmlns:a16="http://schemas.microsoft.com/office/drawing/2014/main" id="{7C89470E-9316-444D-9CD6-8B9D5F51C6B5}"/>
              </a:ext>
            </a:extLst>
          </p:cNvPr>
          <p:cNvSpPr>
            <a:spLocks noGrp="1"/>
          </p:cNvSpPr>
          <p:nvPr>
            <p:ph type="subTitle" idx="1"/>
          </p:nvPr>
        </p:nvSpPr>
        <p:spPr>
          <a:xfrm>
            <a:off x="1036540" y="3848099"/>
            <a:ext cx="9993410" cy="1111233"/>
          </a:xfrm>
        </p:spPr>
        <p:txBody>
          <a:bodyPr/>
          <a:lstStyle>
            <a:lvl1pPr marL="0" indent="0" algn="l">
              <a:spcBef>
                <a:spcPts val="0"/>
              </a:spcBef>
              <a:buNone/>
              <a:defRPr sz="2800" b="0" i="0" u="none"/>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pic>
        <p:nvPicPr>
          <p:cNvPr id="9" name="Picture 8" descr="A picture containing clipart&#10;&#10;Description automatically generated">
            <a:extLst>
              <a:ext uri="{FF2B5EF4-FFF2-40B4-BE49-F238E27FC236}">
                <a16:creationId xmlns:a16="http://schemas.microsoft.com/office/drawing/2014/main" id="{EC0D5CB0-F22D-417A-B402-294BC78BC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539" y="5988033"/>
            <a:ext cx="1241622" cy="457200"/>
          </a:xfrm>
          <a:prstGeom prst="rect">
            <a:avLst/>
          </a:prstGeom>
        </p:spPr>
      </p:pic>
      <p:pic>
        <p:nvPicPr>
          <p:cNvPr id="10" name="Picture 9">
            <a:extLst>
              <a:ext uri="{FF2B5EF4-FFF2-40B4-BE49-F238E27FC236}">
                <a16:creationId xmlns:a16="http://schemas.microsoft.com/office/drawing/2014/main" id="{FBACFDC1-3405-4339-B35E-EF00E4E5CC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8647" y="5988033"/>
            <a:ext cx="1133193" cy="45720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4AB1253B-7109-4F3A-A03D-314008EB36A0}"/>
              </a:ext>
            </a:extLst>
          </p:cNvPr>
          <p:cNvPicPr>
            <a:picLocks noChangeAspect="1"/>
          </p:cNvPicPr>
          <p:nvPr/>
        </p:nvPicPr>
        <p:blipFill rotWithShape="1">
          <a:blip r:embed="rId6">
            <a:extLst>
              <a:ext uri="{28A0092B-C50C-407E-A947-70E740481C1C}">
                <a14:useLocalDpi xmlns:a14="http://schemas.microsoft.com/office/drawing/2010/main" val="0"/>
              </a:ext>
            </a:extLst>
          </a:blip>
          <a:srcRect l="10574" t="26566" r="10480" b="26284"/>
          <a:stretch/>
        </p:blipFill>
        <p:spPr>
          <a:xfrm>
            <a:off x="3158893" y="6033516"/>
            <a:ext cx="1748131" cy="384048"/>
          </a:xfrm>
          <a:prstGeom prst="rect">
            <a:avLst/>
          </a:prstGeom>
        </p:spPr>
      </p:pic>
      <p:sp>
        <p:nvSpPr>
          <p:cNvPr id="4" name="Rectangle 3">
            <a:extLst>
              <a:ext uri="{FF2B5EF4-FFF2-40B4-BE49-F238E27FC236}">
                <a16:creationId xmlns:a16="http://schemas.microsoft.com/office/drawing/2014/main" id="{295FFB38-9505-4E29-A443-885A7E102159}"/>
              </a:ext>
            </a:extLst>
          </p:cNvPr>
          <p:cNvSpPr/>
          <p:nvPr/>
        </p:nvSpPr>
        <p:spPr>
          <a:xfrm>
            <a:off x="5316922" y="5988033"/>
            <a:ext cx="1968056" cy="8348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59371516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Pr>
        <a:solidFill>
          <a:schemeClr val="accent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7062857-46A4-4A52-BDF9-7C0518A396A1}"/>
              </a:ext>
            </a:extLst>
          </p:cNvPr>
          <p:cNvSpPr>
            <a:spLocks noGrp="1"/>
          </p:cNvSpPr>
          <p:nvPr>
            <p:ph type="pic" sz="quarter" idx="10"/>
          </p:nvPr>
        </p:nvSpPr>
        <p:spPr>
          <a:xfrm>
            <a:off x="954088" y="483830"/>
            <a:ext cx="2771775" cy="2770188"/>
          </a:xfrm>
          <a:prstGeom prst="ellipse">
            <a:avLst/>
          </a:prstGeom>
          <a:solidFill>
            <a:schemeClr val="bg1">
              <a:lumMod val="50000"/>
              <a:lumOff val="50000"/>
            </a:schemeClr>
          </a:solidFill>
          <a:effectLst>
            <a:outerShdw blurRad="127000" dist="50800" dir="2700000" algn="tl" rotWithShape="0">
              <a:prstClr val="black">
                <a:alpha val="25000"/>
              </a:prstClr>
            </a:outerShdw>
          </a:effectLst>
        </p:spPr>
        <p:txBody>
          <a:bodyPr/>
          <a:lstStyle>
            <a:lvl1pPr marL="0" indent="0" algn="ctr">
              <a:spcBef>
                <a:spcPts val="0"/>
              </a:spcBef>
              <a:buNone/>
              <a:defRPr sz="1600"/>
            </a:lvl1pPr>
          </a:lstStyle>
          <a:p>
            <a:endParaRPr/>
          </a:p>
        </p:txBody>
      </p:sp>
      <p:sp>
        <p:nvSpPr>
          <p:cNvPr id="14" name="Rectangle 13">
            <a:extLst>
              <a:ext uri="{FF2B5EF4-FFF2-40B4-BE49-F238E27FC236}">
                <a16:creationId xmlns:a16="http://schemas.microsoft.com/office/drawing/2014/main" id="{1EFDF83D-EFAE-4512-9786-18AF5EDE4C7F}"/>
              </a:ext>
            </a:extLst>
          </p:cNvPr>
          <p:cNvSpPr/>
          <p:nvPr/>
        </p:nvSpPr>
        <p:spPr>
          <a:xfrm>
            <a:off x="0" y="5562600"/>
            <a:ext cx="12192000" cy="1295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Do not remove" hidden="1">
            <a:extLst>
              <a:ext uri="{FF2B5EF4-FFF2-40B4-BE49-F238E27FC236}">
                <a16:creationId xmlns:a16="http://schemas.microsoft.com/office/drawing/2014/main" id="{32E892C0-CE25-41CF-9CE3-6D599184E6EE}"/>
              </a:ext>
            </a:extLst>
          </p:cNvPr>
          <p:cNvSpPr/>
          <p:nvPr>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a:extLst>
              <a:ext uri="{FF2B5EF4-FFF2-40B4-BE49-F238E27FC236}">
                <a16:creationId xmlns:a16="http://schemas.microsoft.com/office/drawing/2014/main" id="{55E3F4EE-93CF-4157-BA25-FC3CD07AD5AB}"/>
              </a:ext>
            </a:extLst>
          </p:cNvPr>
          <p:cNvSpPr>
            <a:spLocks noGrp="1"/>
          </p:cNvSpPr>
          <p:nvPr>
            <p:ph type="ctrTitle"/>
          </p:nvPr>
        </p:nvSpPr>
        <p:spPr>
          <a:xfrm>
            <a:off x="4081463" y="892175"/>
            <a:ext cx="6948486" cy="2387600"/>
          </a:xfrm>
        </p:spPr>
        <p:txBody>
          <a:bodyPr anchor="b">
            <a:noAutofit/>
          </a:bodyPr>
          <a:lstStyle>
            <a:lvl1pPr algn="l">
              <a:defRPr sz="5400" cap="all" baseline="0">
                <a:solidFill>
                  <a:schemeClr val="tx1"/>
                </a:solidFill>
              </a:defRPr>
            </a:lvl1pPr>
          </a:lstStyle>
          <a:p>
            <a:r>
              <a:t>Click to edit Master title style</a:t>
            </a:r>
          </a:p>
        </p:txBody>
      </p:sp>
      <p:sp>
        <p:nvSpPr>
          <p:cNvPr id="3" name="Subtitle 2">
            <a:extLst>
              <a:ext uri="{FF2B5EF4-FFF2-40B4-BE49-F238E27FC236}">
                <a16:creationId xmlns:a16="http://schemas.microsoft.com/office/drawing/2014/main" id="{7C89470E-9316-444D-9CD6-8B9D5F51C6B5}"/>
              </a:ext>
            </a:extLst>
          </p:cNvPr>
          <p:cNvSpPr>
            <a:spLocks noGrp="1"/>
          </p:cNvSpPr>
          <p:nvPr>
            <p:ph type="subTitle" idx="1"/>
          </p:nvPr>
        </p:nvSpPr>
        <p:spPr>
          <a:xfrm>
            <a:off x="4081463" y="3578225"/>
            <a:ext cx="6948486" cy="1655763"/>
          </a:xfrm>
        </p:spPr>
        <p:txBody>
          <a:bodyPr/>
          <a:lstStyle>
            <a:lvl1pPr marL="0" indent="0" algn="l">
              <a:spcBef>
                <a:spcPts val="0"/>
              </a:spcBef>
              <a:buNone/>
              <a:defRPr sz="2800" b="0" i="0" u="none"/>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pic>
        <p:nvPicPr>
          <p:cNvPr id="9" name="Picture 8" descr="A picture containing clipart&#10;&#10;Description automatically generated">
            <a:extLst>
              <a:ext uri="{FF2B5EF4-FFF2-40B4-BE49-F238E27FC236}">
                <a16:creationId xmlns:a16="http://schemas.microsoft.com/office/drawing/2014/main" id="{EC0D5CB0-F22D-417A-B402-294BC78BC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433" y="5988033"/>
            <a:ext cx="1241622" cy="457200"/>
          </a:xfrm>
          <a:prstGeom prst="rect">
            <a:avLst/>
          </a:prstGeom>
        </p:spPr>
      </p:pic>
      <p:pic>
        <p:nvPicPr>
          <p:cNvPr id="10" name="Picture 9">
            <a:extLst>
              <a:ext uri="{FF2B5EF4-FFF2-40B4-BE49-F238E27FC236}">
                <a16:creationId xmlns:a16="http://schemas.microsoft.com/office/drawing/2014/main" id="{FBACFDC1-3405-4339-B35E-EF00E4E5C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8108" y="5988033"/>
            <a:ext cx="1133193" cy="457200"/>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3613AB80-0830-4545-8F72-FCC6F54C3B99}"/>
              </a:ext>
            </a:extLst>
          </p:cNvPr>
          <p:cNvPicPr>
            <a:picLocks noChangeAspect="1"/>
          </p:cNvPicPr>
          <p:nvPr/>
        </p:nvPicPr>
        <p:blipFill rotWithShape="1">
          <a:blip r:embed="rId5">
            <a:extLst>
              <a:ext uri="{28A0092B-C50C-407E-A947-70E740481C1C}">
                <a14:useLocalDpi xmlns:a14="http://schemas.microsoft.com/office/drawing/2010/main" val="0"/>
              </a:ext>
            </a:extLst>
          </a:blip>
          <a:srcRect l="10574" t="26566" r="10480" b="26284"/>
          <a:stretch/>
        </p:blipFill>
        <p:spPr>
          <a:xfrm>
            <a:off x="8473467" y="6033516"/>
            <a:ext cx="1748131" cy="384048"/>
          </a:xfrm>
          <a:prstGeom prst="rect">
            <a:avLst/>
          </a:prstGeom>
        </p:spPr>
      </p:pic>
      <p:pic>
        <p:nvPicPr>
          <p:cNvPr id="5" name="Picture 4" descr="A picture containing object, clock&#10;&#10;Description automatically generated">
            <a:extLst>
              <a:ext uri="{FF2B5EF4-FFF2-40B4-BE49-F238E27FC236}">
                <a16:creationId xmlns:a16="http://schemas.microsoft.com/office/drawing/2014/main" id="{1E582647-0F7B-4AE5-8CB4-B307CDF8E4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0681" y="5919842"/>
            <a:ext cx="2278254" cy="594360"/>
          </a:xfrm>
          <a:prstGeom prst="rect">
            <a:avLst/>
          </a:prstGeom>
        </p:spPr>
      </p:pic>
    </p:spTree>
    <p:extLst>
      <p:ext uri="{BB962C8B-B14F-4D97-AF65-F5344CB8AC3E}">
        <p14:creationId xmlns:p14="http://schemas.microsoft.com/office/powerpoint/2010/main" val="4192732586"/>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with Picture (No MVP Logo)">
    <p:bg>
      <p:bgPr>
        <a:solidFill>
          <a:schemeClr val="accent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7062857-46A4-4A52-BDF9-7C0518A396A1}"/>
              </a:ext>
            </a:extLst>
          </p:cNvPr>
          <p:cNvSpPr>
            <a:spLocks noGrp="1"/>
          </p:cNvSpPr>
          <p:nvPr>
            <p:ph type="pic" sz="quarter" idx="10"/>
          </p:nvPr>
        </p:nvSpPr>
        <p:spPr>
          <a:xfrm>
            <a:off x="954088" y="509587"/>
            <a:ext cx="2771775" cy="2770188"/>
          </a:xfrm>
          <a:prstGeom prst="ellipse">
            <a:avLst/>
          </a:prstGeom>
          <a:blipFill dpi="0" rotWithShape="1">
            <a:blip r:embed="rId3"/>
            <a:srcRect/>
            <a:tile tx="-7613650" ty="-1822450" sx="69000" sy="69000" flip="none" algn="tl"/>
          </a:blipFill>
          <a:effectLst>
            <a:outerShdw blurRad="127000" dist="50800" dir="2700000" algn="tl" rotWithShape="0">
              <a:prstClr val="black">
                <a:alpha val="25000"/>
              </a:prstClr>
            </a:outerShdw>
          </a:effectLst>
        </p:spPr>
        <p:txBody>
          <a:bodyPr/>
          <a:lstStyle>
            <a:lvl1pPr algn="ctr">
              <a:buNone/>
              <a:defRPr/>
            </a:lvl1pPr>
          </a:lstStyle>
          <a:p>
            <a:endParaRPr/>
          </a:p>
        </p:txBody>
      </p:sp>
      <p:sp>
        <p:nvSpPr>
          <p:cNvPr id="14" name="Rectangle 13">
            <a:extLst>
              <a:ext uri="{FF2B5EF4-FFF2-40B4-BE49-F238E27FC236}">
                <a16:creationId xmlns:a16="http://schemas.microsoft.com/office/drawing/2014/main" id="{1EFDF83D-EFAE-4512-9786-18AF5EDE4C7F}"/>
              </a:ext>
            </a:extLst>
          </p:cNvPr>
          <p:cNvSpPr/>
          <p:nvPr/>
        </p:nvSpPr>
        <p:spPr>
          <a:xfrm>
            <a:off x="0" y="5562600"/>
            <a:ext cx="12192000" cy="1295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Do not remove" hidden="1">
            <a:extLst>
              <a:ext uri="{FF2B5EF4-FFF2-40B4-BE49-F238E27FC236}">
                <a16:creationId xmlns:a16="http://schemas.microsoft.com/office/drawing/2014/main" id="{32E892C0-CE25-41CF-9CE3-6D599184E6EE}"/>
              </a:ext>
            </a:extLst>
          </p:cNvPr>
          <p:cNvSpPr/>
          <p:nvPr>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a:extLst>
              <a:ext uri="{FF2B5EF4-FFF2-40B4-BE49-F238E27FC236}">
                <a16:creationId xmlns:a16="http://schemas.microsoft.com/office/drawing/2014/main" id="{55E3F4EE-93CF-4157-BA25-FC3CD07AD5AB}"/>
              </a:ext>
            </a:extLst>
          </p:cNvPr>
          <p:cNvSpPr>
            <a:spLocks noGrp="1"/>
          </p:cNvSpPr>
          <p:nvPr>
            <p:ph type="ctrTitle"/>
          </p:nvPr>
        </p:nvSpPr>
        <p:spPr>
          <a:xfrm>
            <a:off x="4081463" y="892175"/>
            <a:ext cx="6948486" cy="2387600"/>
          </a:xfrm>
        </p:spPr>
        <p:txBody>
          <a:bodyPr anchor="b">
            <a:noAutofit/>
          </a:bodyPr>
          <a:lstStyle>
            <a:lvl1pPr algn="l">
              <a:defRPr sz="5400" cap="all" baseline="0">
                <a:solidFill>
                  <a:schemeClr val="tx1"/>
                </a:solidFill>
              </a:defRPr>
            </a:lvl1pPr>
          </a:lstStyle>
          <a:p>
            <a:r>
              <a:t>Click to edit Master title style</a:t>
            </a:r>
          </a:p>
        </p:txBody>
      </p:sp>
      <p:sp>
        <p:nvSpPr>
          <p:cNvPr id="3" name="Subtitle 2">
            <a:extLst>
              <a:ext uri="{FF2B5EF4-FFF2-40B4-BE49-F238E27FC236}">
                <a16:creationId xmlns:a16="http://schemas.microsoft.com/office/drawing/2014/main" id="{7C89470E-9316-444D-9CD6-8B9D5F51C6B5}"/>
              </a:ext>
            </a:extLst>
          </p:cNvPr>
          <p:cNvSpPr>
            <a:spLocks noGrp="1"/>
          </p:cNvSpPr>
          <p:nvPr>
            <p:ph type="subTitle" idx="1"/>
          </p:nvPr>
        </p:nvSpPr>
        <p:spPr>
          <a:xfrm>
            <a:off x="4081463" y="3578225"/>
            <a:ext cx="6948486" cy="1655763"/>
          </a:xfrm>
        </p:spPr>
        <p:txBody>
          <a:bodyPr/>
          <a:lstStyle>
            <a:lvl1pPr marL="0" indent="0" algn="l">
              <a:spcBef>
                <a:spcPts val="0"/>
              </a:spcBef>
              <a:buNone/>
              <a:defRPr sz="2800" b="0" i="0" u="none"/>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pic>
        <p:nvPicPr>
          <p:cNvPr id="9" name="Picture 8" descr="A picture containing clipart&#10;&#10;Description automatically generated">
            <a:extLst>
              <a:ext uri="{FF2B5EF4-FFF2-40B4-BE49-F238E27FC236}">
                <a16:creationId xmlns:a16="http://schemas.microsoft.com/office/drawing/2014/main" id="{EC0D5CB0-F22D-417A-B402-294BC78BC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7653" y="5988033"/>
            <a:ext cx="1241622" cy="457200"/>
          </a:xfrm>
          <a:prstGeom prst="rect">
            <a:avLst/>
          </a:prstGeom>
        </p:spPr>
      </p:pic>
      <p:pic>
        <p:nvPicPr>
          <p:cNvPr id="10" name="Picture 9">
            <a:extLst>
              <a:ext uri="{FF2B5EF4-FFF2-40B4-BE49-F238E27FC236}">
                <a16:creationId xmlns:a16="http://schemas.microsoft.com/office/drawing/2014/main" id="{FBACFDC1-3405-4339-B35E-EF00E4E5CC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108" y="5988033"/>
            <a:ext cx="1133193" cy="457200"/>
          </a:xfrm>
          <a:prstGeom prst="rect">
            <a:avLst/>
          </a:prstGeom>
        </p:spPr>
      </p:pic>
      <p:pic>
        <p:nvPicPr>
          <p:cNvPr id="5" name="Picture 4" descr="A picture containing object, clock&#10;&#10;Description automatically generated">
            <a:extLst>
              <a:ext uri="{FF2B5EF4-FFF2-40B4-BE49-F238E27FC236}">
                <a16:creationId xmlns:a16="http://schemas.microsoft.com/office/drawing/2014/main" id="{1E582647-0F7B-4AE5-8CB4-B307CDF8E4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0681" y="5919842"/>
            <a:ext cx="2278254" cy="594360"/>
          </a:xfrm>
          <a:prstGeom prst="rect">
            <a:avLst/>
          </a:prstGeom>
        </p:spPr>
      </p:pic>
      <p:sp>
        <p:nvSpPr>
          <p:cNvPr id="4" name="Rectangle 3">
            <a:extLst>
              <a:ext uri="{FF2B5EF4-FFF2-40B4-BE49-F238E27FC236}">
                <a16:creationId xmlns:a16="http://schemas.microsoft.com/office/drawing/2014/main" id="{84588615-368F-4C6E-AFC8-D60960C241E2}"/>
              </a:ext>
            </a:extLst>
          </p:cNvPr>
          <p:cNvSpPr/>
          <p:nvPr/>
        </p:nvSpPr>
        <p:spPr>
          <a:xfrm>
            <a:off x="10439616" y="5799578"/>
            <a:ext cx="1709116" cy="8348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7" name="Picture 16" descr="A picture containing drawing&#10;&#10;Description automatically generated">
            <a:extLst>
              <a:ext uri="{FF2B5EF4-FFF2-40B4-BE49-F238E27FC236}">
                <a16:creationId xmlns:a16="http://schemas.microsoft.com/office/drawing/2014/main" id="{3613AB80-0830-4545-8F72-FCC6F54C3B99}"/>
              </a:ext>
            </a:extLst>
          </p:cNvPr>
          <p:cNvPicPr>
            <a:picLocks noChangeAspect="1"/>
          </p:cNvPicPr>
          <p:nvPr/>
        </p:nvPicPr>
        <p:blipFill rotWithShape="1">
          <a:blip r:embed="rId7">
            <a:extLst>
              <a:ext uri="{28A0092B-C50C-407E-A947-70E740481C1C}">
                <a14:useLocalDpi xmlns:a14="http://schemas.microsoft.com/office/drawing/2010/main" val="0"/>
              </a:ext>
            </a:extLst>
          </a:blip>
          <a:srcRect l="10574" t="26566" r="10480" b="26284"/>
          <a:stretch/>
        </p:blipFill>
        <p:spPr>
          <a:xfrm>
            <a:off x="9317820" y="6033516"/>
            <a:ext cx="1748131" cy="384048"/>
          </a:xfrm>
          <a:prstGeom prst="rect">
            <a:avLst/>
          </a:prstGeom>
        </p:spPr>
      </p:pic>
    </p:spTree>
    <p:extLst>
      <p:ext uri="{BB962C8B-B14F-4D97-AF65-F5344CB8AC3E}">
        <p14:creationId xmlns:p14="http://schemas.microsoft.com/office/powerpoint/2010/main" val="1214353587"/>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image" Target="../media/image16.emf"/><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theme" Target="../theme/theme2.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8" Type="http://schemas.openxmlformats.org/officeDocument/2006/relationships/slideLayout" Target="../slideLayouts/slideLayout41.xml"/><Relationship Id="rId3"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picture containing object, clock&#10;&#10;Description automatically generated">
            <a:extLst>
              <a:ext uri="{FF2B5EF4-FFF2-40B4-BE49-F238E27FC236}">
                <a16:creationId xmlns:a16="http://schemas.microsoft.com/office/drawing/2014/main" id="{0F78D692-E840-4BEE-9278-2EEF8D871777}"/>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58311" y="6155690"/>
            <a:ext cx="2278256" cy="594360"/>
          </a:xfrm>
          <a:prstGeom prst="rect">
            <a:avLst/>
          </a:prstGeom>
        </p:spPr>
      </p:pic>
      <p:sp>
        <p:nvSpPr>
          <p:cNvPr id="2" name="Title Placeholder 1">
            <a:extLst>
              <a:ext uri="{FF2B5EF4-FFF2-40B4-BE49-F238E27FC236}">
                <a16:creationId xmlns:a16="http://schemas.microsoft.com/office/drawing/2014/main" id="{DBD031F4-9A09-4802-B649-CCD98C218F0E}"/>
              </a:ext>
            </a:extLst>
          </p:cNvPr>
          <p:cNvSpPr>
            <a:spLocks noGrp="1"/>
          </p:cNvSpPr>
          <p:nvPr>
            <p:ph type="title"/>
          </p:nvPr>
        </p:nvSpPr>
        <p:spPr>
          <a:xfrm>
            <a:off x="571500" y="269875"/>
            <a:ext cx="11049000" cy="949325"/>
          </a:xfrm>
          <a:prstGeom prst="rect">
            <a:avLst/>
          </a:prstGeom>
        </p:spPr>
        <p:txBody>
          <a:bodyPr vert="horz" lIns="0" tIns="0" rIns="0" bIns="0" rtlCol="0" anchor="b">
            <a:noAutofit/>
          </a:bodyPr>
          <a:lstStyle/>
          <a:p>
            <a:r>
              <a:t>Click to edit Master title style</a:t>
            </a:r>
          </a:p>
        </p:txBody>
      </p:sp>
      <p:sp>
        <p:nvSpPr>
          <p:cNvPr id="3" name="Text Placeholder 2">
            <a:extLst>
              <a:ext uri="{FF2B5EF4-FFF2-40B4-BE49-F238E27FC236}">
                <a16:creationId xmlns:a16="http://schemas.microsoft.com/office/drawing/2014/main" id="{3AFB62D3-847B-4456-86DC-15E150E9B1A9}"/>
              </a:ext>
            </a:extLst>
          </p:cNvPr>
          <p:cNvSpPr>
            <a:spLocks noGrp="1"/>
          </p:cNvSpPr>
          <p:nvPr>
            <p:ph type="body" idx="1"/>
          </p:nvPr>
        </p:nvSpPr>
        <p:spPr>
          <a:xfrm>
            <a:off x="571500" y="1562101"/>
            <a:ext cx="11049000" cy="4495799"/>
          </a:xfrm>
          <a:prstGeom prst="rect">
            <a:avLst/>
          </a:prstGeom>
        </p:spPr>
        <p:txBody>
          <a:bodyPr vert="horz" lIns="0" tIns="0" rIns="0" bIns="0" rtlCol="0">
            <a:noAutofit/>
          </a:body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D8DBDA85-5B1D-40E1-8D1C-691F2D2C651D}"/>
              </a:ext>
            </a:extLst>
          </p:cNvPr>
          <p:cNvSpPr>
            <a:spLocks noGrp="1"/>
          </p:cNvSpPr>
          <p:nvPr>
            <p:ph type="dt" sz="half" idx="2"/>
          </p:nvPr>
        </p:nvSpPr>
        <p:spPr>
          <a:xfrm>
            <a:off x="8235241" y="6356350"/>
            <a:ext cx="2743200" cy="365125"/>
          </a:xfrm>
          <a:prstGeom prst="rect">
            <a:avLst/>
          </a:prstGeom>
        </p:spPr>
        <p:txBody>
          <a:bodyPr vert="horz" lIns="0" tIns="0" rIns="0" bIns="0" rtlCol="0" anchor="ctr"/>
          <a:lstStyle>
            <a:lvl1pPr algn="r">
              <a:defRPr sz="1000">
                <a:solidFill>
                  <a:schemeClr val="bg1">
                    <a:lumMod val="50000"/>
                  </a:schemeClr>
                </a:solidFill>
              </a:defRPr>
            </a:lvl1pPr>
          </a:lstStyle>
          <a:p>
            <a:endParaRPr/>
          </a:p>
        </p:txBody>
      </p:sp>
      <p:sp>
        <p:nvSpPr>
          <p:cNvPr id="5" name="Footer Placeholder 4">
            <a:extLst>
              <a:ext uri="{FF2B5EF4-FFF2-40B4-BE49-F238E27FC236}">
                <a16:creationId xmlns:a16="http://schemas.microsoft.com/office/drawing/2014/main" id="{C557CD64-4412-4C9A-9B6A-8779C3C6BA34}"/>
              </a:ext>
            </a:extLst>
          </p:cNvPr>
          <p:cNvSpPr>
            <a:spLocks noGrp="1"/>
          </p:cNvSpPr>
          <p:nvPr>
            <p:ph type="ftr" sz="quarter" idx="3"/>
          </p:nvPr>
        </p:nvSpPr>
        <p:spPr>
          <a:xfrm>
            <a:off x="3956759" y="6356350"/>
            <a:ext cx="4278482" cy="365125"/>
          </a:xfrm>
          <a:prstGeom prst="rect">
            <a:avLst/>
          </a:prstGeom>
        </p:spPr>
        <p:txBody>
          <a:bodyPr vert="horz" lIns="0" tIns="0" rIns="0" bIns="0" rtlCol="0" anchor="ctr"/>
          <a:lstStyle>
            <a:lvl1pPr algn="ctr">
              <a:defRPr sz="1600">
                <a:solidFill>
                  <a:schemeClr val="bg1">
                    <a:lumMod val="50000"/>
                  </a:schemeClr>
                </a:solidFill>
              </a:defRPr>
            </a:lvl1pPr>
          </a:lstStyle>
          <a:p>
            <a:endParaRPr/>
          </a:p>
        </p:txBody>
      </p:sp>
      <p:sp>
        <p:nvSpPr>
          <p:cNvPr id="6" name="Slide Number Placeholder 5">
            <a:extLst>
              <a:ext uri="{FF2B5EF4-FFF2-40B4-BE49-F238E27FC236}">
                <a16:creationId xmlns:a16="http://schemas.microsoft.com/office/drawing/2014/main" id="{3F919A69-30DF-4D6B-8AAC-54834B69702F}"/>
              </a:ext>
            </a:extLst>
          </p:cNvPr>
          <p:cNvSpPr>
            <a:spLocks noGrp="1"/>
          </p:cNvSpPr>
          <p:nvPr>
            <p:ph type="sldNum" sz="quarter" idx="4"/>
          </p:nvPr>
        </p:nvSpPr>
        <p:spPr>
          <a:xfrm>
            <a:off x="11013742" y="6356350"/>
            <a:ext cx="606757" cy="365125"/>
          </a:xfrm>
          <a:prstGeom prst="rect">
            <a:avLst/>
          </a:prstGeom>
        </p:spPr>
        <p:txBody>
          <a:bodyPr vert="horz" lIns="0" tIns="0" rIns="0" bIns="0" rtlCol="0" anchor="ctr"/>
          <a:lstStyle>
            <a:lvl1pPr algn="r">
              <a:defRPr sz="1000">
                <a:solidFill>
                  <a:schemeClr val="bg1">
                    <a:lumMod val="50000"/>
                  </a:schemeClr>
                </a:solidFill>
              </a:defRPr>
            </a:lvl1pPr>
          </a:lstStyle>
          <a:p>
            <a:fld id="{1CF0E537-68B6-4488-A8E7-FE95F1460E3D}" type="slidenum">
              <a:rPr/>
              <a:pPr/>
              <a:t>‹#›</a:t>
            </a:fld>
            <a:endParaRPr/>
          </a:p>
        </p:txBody>
      </p:sp>
    </p:spTree>
    <p:extLst>
      <p:ext uri="{BB962C8B-B14F-4D97-AF65-F5344CB8AC3E}">
        <p14:creationId xmlns:p14="http://schemas.microsoft.com/office/powerpoint/2010/main" val="4214897486"/>
      </p:ext>
    </p:extLst>
  </p:cSld>
  <p:clrMap bg1="lt1" tx1="dk1" bg2="lt2" tx2="dk2" accent1="accent1" accent2="accent2" accent3="accent3" accent4="accent4" accent5="accent5" accent6="accent6" hlink="hlink" folHlink="folHlink"/>
  <p:sldLayoutIdLst>
    <p:sldLayoutId id="2147483674" r:id="rId1"/>
    <p:sldLayoutId id="2147483692" r:id="rId2"/>
    <p:sldLayoutId id="2147483688" r:id="rId3"/>
    <p:sldLayoutId id="2147483675" r:id="rId4"/>
    <p:sldLayoutId id="2147483689" r:id="rId5"/>
    <p:sldLayoutId id="2147483677" r:id="rId6"/>
    <p:sldLayoutId id="2147483690" r:id="rId7"/>
    <p:sldLayoutId id="2147483671" r:id="rId8"/>
    <p:sldLayoutId id="2147483691" r:id="rId9"/>
    <p:sldLayoutId id="2147483687" r:id="rId10"/>
    <p:sldLayoutId id="2147483650" r:id="rId11"/>
    <p:sldLayoutId id="2147483654" r:id="rId12"/>
    <p:sldLayoutId id="2147483655" r:id="rId13"/>
    <p:sldLayoutId id="2147483652" r:id="rId14"/>
    <p:sldLayoutId id="2147483656" r:id="rId15"/>
    <p:sldLayoutId id="2147483679" r:id="rId16"/>
    <p:sldLayoutId id="2147483684" r:id="rId17"/>
    <p:sldLayoutId id="2147483678" r:id="rId18"/>
    <p:sldLayoutId id="2147483660" r:id="rId19"/>
    <p:sldLayoutId id="2147483662" r:id="rId20"/>
    <p:sldLayoutId id="2147483683" r:id="rId21"/>
    <p:sldLayoutId id="2147483685" r:id="rId22"/>
    <p:sldLayoutId id="2147483686" r:id="rId23"/>
    <p:sldLayoutId id="2147483682" r:id="rId24"/>
    <p:sldLayoutId id="2147483680" r:id="rId25"/>
    <p:sldLayoutId id="2147483681" r:id="rId26"/>
    <p:sldLayoutId id="2147483694" r:id="rId27"/>
    <p:sldLayoutId id="2147483695" r:id="rId28"/>
    <p:sldLayoutId id="2147483696" r:id="rId29"/>
    <p:sldLayoutId id="2147483697" r:id="rId30"/>
    <p:sldLayoutId id="2147483698" r:id="rId31"/>
    <p:sldLayoutId id="2147483699" r:id="rId32"/>
    <p:sldLayoutId id="2147483700" r:id="rId33"/>
  </p:sldLayoutIdLst>
  <p:hf sldNum="0" hdr="0" ftr="0" dt="0"/>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800"/>
        </a:spcBef>
        <a:buClr>
          <a:srgbClr val="A5A5A5"/>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buClr>
          <a:srgbClr val="A5A5A5"/>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Clr>
          <a:srgbClr val="A5A5A5"/>
        </a:buClr>
        <a:buFont typeface="Arial" panose="020B0604020202020204" pitchFamily="34" charset="0"/>
        <a:buChar char="•"/>
        <a:defRPr sz="2000" kern="1200">
          <a:solidFill>
            <a:schemeClr val="tx1"/>
          </a:solidFill>
          <a:latin typeface="+mn-lt"/>
          <a:ea typeface="+mn-ea"/>
          <a:cs typeface="+mn-cs"/>
        </a:defRPr>
      </a:lvl3pPr>
      <a:lvl4pPr marL="1143000" indent="-228600" algn="l" defTabSz="914400" rtl="0" eaLnBrk="1" latinLnBrk="0" hangingPunct="1">
        <a:lnSpc>
          <a:spcPct val="100000"/>
        </a:lnSpc>
        <a:spcBef>
          <a:spcPts val="600"/>
        </a:spcBef>
        <a:buClr>
          <a:srgbClr val="A5A5A5"/>
        </a:buClr>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600"/>
        </a:spcBef>
        <a:buClr>
          <a:srgbClr val="A5A5A5"/>
        </a:buClr>
        <a:buFont typeface="Arial" panose="020B0604020202020204" pitchFamily="34" charset="0"/>
        <a:buChar char="•"/>
        <a:defRPr sz="1800" kern="1200">
          <a:solidFill>
            <a:schemeClr val="tx1"/>
          </a:solidFill>
          <a:latin typeface="+mn-lt"/>
          <a:ea typeface="+mn-ea"/>
          <a:cs typeface="+mn-cs"/>
        </a:defRPr>
      </a:lvl5pPr>
      <a:lvl6pPr marL="1143000" indent="-228600" algn="l" defTabSz="914400" rtl="0" eaLnBrk="1" latinLnBrk="0" hangingPunct="1">
        <a:lnSpc>
          <a:spcPct val="100000"/>
        </a:lnSpc>
        <a:spcBef>
          <a:spcPts val="600"/>
        </a:spcBef>
        <a:buClr>
          <a:srgbClr val="A5A5A5"/>
        </a:buClr>
        <a:buFont typeface="Arial" panose="020B0604020202020204" pitchFamily="34" charset="0"/>
        <a:buChar char="•"/>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Clr>
          <a:srgbClr val="A5A5A5"/>
        </a:buClr>
        <a:buFont typeface="Arial" panose="020B0604020202020204" pitchFamily="34" charset="0"/>
        <a:buChar char="•"/>
        <a:defRPr sz="1800" kern="1200">
          <a:solidFill>
            <a:schemeClr val="tx1"/>
          </a:solidFill>
          <a:latin typeface="+mn-lt"/>
          <a:ea typeface="+mn-ea"/>
          <a:cs typeface="+mn-cs"/>
        </a:defRPr>
      </a:lvl7pPr>
      <a:lvl8pPr marL="1143000" indent="-228600" algn="l" defTabSz="914400" rtl="0" eaLnBrk="1" latinLnBrk="0" hangingPunct="1">
        <a:lnSpc>
          <a:spcPct val="100000"/>
        </a:lnSpc>
        <a:spcBef>
          <a:spcPts val="600"/>
        </a:spcBef>
        <a:buClr>
          <a:srgbClr val="A5A5A5"/>
        </a:buClr>
        <a:buFont typeface="Arial" panose="020B0604020202020204" pitchFamily="34" charset="0"/>
        <a:buChar char="•"/>
        <a:defRPr sz="1800" kern="1200">
          <a:solidFill>
            <a:schemeClr val="tx1"/>
          </a:solidFill>
          <a:latin typeface="+mn-lt"/>
          <a:ea typeface="+mn-ea"/>
          <a:cs typeface="+mn-cs"/>
        </a:defRPr>
      </a:lvl8pPr>
      <a:lvl9pPr marL="1143000" indent="-228600" algn="l" defTabSz="914400" rtl="0" eaLnBrk="1" latinLnBrk="0" hangingPunct="1">
        <a:lnSpc>
          <a:spcPct val="100000"/>
        </a:lnSpc>
        <a:spcBef>
          <a:spcPts val="600"/>
        </a:spcBef>
        <a:buClr>
          <a:srgbClr val="A5A5A5"/>
        </a:buClr>
        <a:buFont typeface="Arial" panose="020B0604020202020204"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p15:clr>
            <a:srgbClr val="A4A3A4"/>
          </p15:clr>
        </p15:guide>
        <p15:guide id="2" pos="360">
          <p15:clr>
            <a:srgbClr val="A4A3A4"/>
          </p15:clr>
        </p15:guide>
        <p15:guide id="3" pos="7320">
          <p15:clr>
            <a:srgbClr val="A4A3A4"/>
          </p15:clr>
        </p15:guide>
        <p15:guide id="4" orient="horz" pos="984">
          <p15:clr>
            <a:srgbClr val="A4A3A4"/>
          </p15:clr>
        </p15:guide>
        <p15:guide id="5" orient="horz" pos="3816">
          <p15:clr>
            <a:srgbClr val="A4A3A4"/>
          </p15:clr>
        </p15:guide>
        <p15:guide id="6" orient="horz" pos="3672">
          <p15:clr>
            <a:srgbClr val="A4A3A4"/>
          </p15:clr>
        </p15:guide>
        <p15:guide id="7" pos="3840">
          <p15:clr>
            <a:srgbClr val="A4A3A4"/>
          </p15:clr>
        </p15:guide>
        <p15:guide id="8" orient="horz" pos="2160">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7"/>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934" r:id="rId1"/>
    <p:sldLayoutId id="2147484610" r:id="rId2"/>
    <p:sldLayoutId id="2147484710" r:id="rId3"/>
    <p:sldLayoutId id="2147484240" r:id="rId4"/>
    <p:sldLayoutId id="2147484910" r:id="rId5"/>
    <p:sldLayoutId id="2147484911" r:id="rId6"/>
    <p:sldLayoutId id="2147484833" r:id="rId7"/>
    <p:sldLayoutId id="2147484834" r:id="rId8"/>
    <p:sldLayoutId id="2147484835" r:id="rId9"/>
    <p:sldLayoutId id="2147484922" r:id="rId10"/>
    <p:sldLayoutId id="2147484923" r:id="rId11"/>
    <p:sldLayoutId id="2147484924" r:id="rId12"/>
    <p:sldLayoutId id="2147484839" r:id="rId13"/>
    <p:sldLayoutId id="2147484840" r:id="rId14"/>
    <p:sldLayoutId id="2147484841" r:id="rId15"/>
    <p:sldLayoutId id="2147484842" r:id="rId16"/>
    <p:sldLayoutId id="2147484843" r:id="rId17"/>
    <p:sldLayoutId id="2147484931" r:id="rId18"/>
    <p:sldLayoutId id="2147484787" r:id="rId19"/>
    <p:sldLayoutId id="2147484249" r:id="rId20"/>
    <p:sldLayoutId id="2147484584" r:id="rId21"/>
    <p:sldLayoutId id="2147484583" r:id="rId22"/>
    <p:sldLayoutId id="2147484671" r:id="rId23"/>
    <p:sldLayoutId id="2147484673" r:id="rId24"/>
    <p:sldLayoutId id="2147484937" r:id="rId25"/>
    <p:sldLayoutId id="2147484938" r:id="rId26"/>
    <p:sldLayoutId id="2147484939" r:id="rId27"/>
    <p:sldLayoutId id="2147484585" r:id="rId28"/>
    <p:sldLayoutId id="2147484299" r:id="rId29"/>
    <p:sldLayoutId id="2147484263" r:id="rId30"/>
    <p:sldLayoutId id="2147484639" r:id="rId31"/>
    <p:sldLayoutId id="2147484603" r:id="rId32"/>
    <p:sldLayoutId id="2147484946" r:id="rId33"/>
    <p:sldLayoutId id="2147484947" r:id="rId34"/>
    <p:sldLayoutId id="2147484948" r:id="rId3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hyperlink" Target="https://developer.microsoft.com/en-us/office/blogs/announcing-a-simplified-api-for-office-scripts/" TargetMode="External"/><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3.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hyperlink" Target="https://aka.ms/os-survey1" TargetMode="Externa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3.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hyperlink" Target="https://aka.ms/office-scripts" TargetMode="External"/><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hyperlink" Target="https://stackoverflow.com/questions/tagged/office-scripts" TargetMode="External"/><Relationship Id="rId5" Type="http://schemas.openxmlformats.org/officeDocument/2006/relationships/hyperlink" Target="https://excel.uservoice.com/" TargetMode="External"/><Relationship Id="rId4" Type="http://schemas.openxmlformats.org/officeDocument/2006/relationships/hyperlink" Target="https://developer.microsoft.com/en-us/excel/blog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aka.ms/o365devprogram" TargetMode="External"/><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hyperlink" Target="https://aka.ms/os-survey1" TargetMode="Externa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bit.ly/SessionEvaluationSurvey" TargetMode="Externa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xml"/><Relationship Id="rId1" Type="http://schemas.openxmlformats.org/officeDocument/2006/relationships/slideLayout" Target="../slideLayouts/slideLayout64.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xml"/><Relationship Id="rId1" Type="http://schemas.openxmlformats.org/officeDocument/2006/relationships/slideLayout" Target="../slideLayouts/slideLayout64.xml"/><Relationship Id="rId4" Type="http://schemas.openxmlformats.org/officeDocument/2006/relationships/image" Target="../media/image36.emf"/></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5F45E-D0F3-4CE4-8B56-35C70E94991A}"/>
              </a:ext>
            </a:extLst>
          </p:cNvPr>
          <p:cNvSpPr>
            <a:spLocks noGrp="1"/>
          </p:cNvSpPr>
          <p:nvPr>
            <p:ph type="ctrTitle"/>
          </p:nvPr>
        </p:nvSpPr>
        <p:spPr>
          <a:xfrm>
            <a:off x="4081463" y="892175"/>
            <a:ext cx="6948486" cy="823302"/>
          </a:xfrm>
        </p:spPr>
        <p:txBody>
          <a:bodyPr/>
          <a:lstStyle/>
          <a:p>
            <a:r>
              <a:rPr lang="en-US"/>
              <a:t>Office Scripts</a:t>
            </a:r>
          </a:p>
        </p:txBody>
      </p:sp>
      <p:sp>
        <p:nvSpPr>
          <p:cNvPr id="3" name="Subtitle 2">
            <a:extLst>
              <a:ext uri="{FF2B5EF4-FFF2-40B4-BE49-F238E27FC236}">
                <a16:creationId xmlns:a16="http://schemas.microsoft.com/office/drawing/2014/main" id="{BFE29C0C-B92E-42C2-868D-D0B66450AA97}"/>
              </a:ext>
            </a:extLst>
          </p:cNvPr>
          <p:cNvSpPr>
            <a:spLocks noGrp="1"/>
          </p:cNvSpPr>
          <p:nvPr>
            <p:ph type="subTitle" idx="1"/>
          </p:nvPr>
        </p:nvSpPr>
        <p:spPr>
          <a:xfrm>
            <a:off x="4102834" y="2284778"/>
            <a:ext cx="6948486" cy="1655763"/>
          </a:xfrm>
        </p:spPr>
        <p:txBody>
          <a:bodyPr/>
          <a:lstStyle/>
          <a:p>
            <a:endParaRPr lang="en-US" sz="1800" dirty="0"/>
          </a:p>
          <a:p>
            <a:pPr>
              <a:spcBef>
                <a:spcPts val="1200"/>
              </a:spcBef>
            </a:pPr>
            <a:endParaRPr lang="en-US" sz="1800" dirty="0"/>
          </a:p>
          <a:p>
            <a:pPr>
              <a:spcBef>
                <a:spcPts val="1200"/>
              </a:spcBef>
            </a:pPr>
            <a:endParaRPr lang="en-US" sz="1800" dirty="0"/>
          </a:p>
        </p:txBody>
      </p:sp>
      <p:pic>
        <p:nvPicPr>
          <p:cNvPr id="1026" name="Picture 2">
            <a:extLst>
              <a:ext uri="{FF2B5EF4-FFF2-40B4-BE49-F238E27FC236}">
                <a16:creationId xmlns:a16="http://schemas.microsoft.com/office/drawing/2014/main" id="{C7CF31F4-1827-4358-9D7C-94C0E2BC68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1881" y="2504220"/>
            <a:ext cx="1437461" cy="10930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2B365F28-7F79-4137-9096-046BB03A4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851" y="2504220"/>
            <a:ext cx="1437462" cy="10930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8ECE73A-935B-42D0-BE27-FFDAFF74E5DE}"/>
              </a:ext>
            </a:extLst>
          </p:cNvPr>
          <p:cNvPicPr>
            <a:picLocks noChangeAspect="1"/>
          </p:cNvPicPr>
          <p:nvPr/>
        </p:nvPicPr>
        <p:blipFill>
          <a:blip r:embed="rId5"/>
          <a:stretch>
            <a:fillRect/>
          </a:stretch>
        </p:blipFill>
        <p:spPr>
          <a:xfrm>
            <a:off x="1209593" y="2504220"/>
            <a:ext cx="1466774" cy="1093056"/>
          </a:xfrm>
          <a:prstGeom prst="rect">
            <a:avLst/>
          </a:prstGeom>
        </p:spPr>
      </p:pic>
      <p:sp>
        <p:nvSpPr>
          <p:cNvPr id="10" name="TextBox 9">
            <a:extLst>
              <a:ext uri="{FF2B5EF4-FFF2-40B4-BE49-F238E27FC236}">
                <a16:creationId xmlns:a16="http://schemas.microsoft.com/office/drawing/2014/main" id="{23740BCE-B651-434F-81D5-FF0DCEE1CE5C}"/>
              </a:ext>
            </a:extLst>
          </p:cNvPr>
          <p:cNvSpPr txBox="1"/>
          <p:nvPr/>
        </p:nvSpPr>
        <p:spPr>
          <a:xfrm>
            <a:off x="1209593" y="3778250"/>
            <a:ext cx="1441532" cy="485775"/>
          </a:xfrm>
          <a:prstGeom prst="rect">
            <a:avLst/>
          </a:prstGeom>
          <a:noFill/>
        </p:spPr>
        <p:txBody>
          <a:bodyPr wrap="square" rtlCol="0">
            <a:spAutoFit/>
          </a:bodyPr>
          <a:lstStyle/>
          <a:p>
            <a:pPr algn="l"/>
            <a:endParaRPr lang="en-US" sz="2800" dirty="0" err="1"/>
          </a:p>
        </p:txBody>
      </p:sp>
      <p:sp>
        <p:nvSpPr>
          <p:cNvPr id="11" name="Subtitle 2">
            <a:extLst>
              <a:ext uri="{FF2B5EF4-FFF2-40B4-BE49-F238E27FC236}">
                <a16:creationId xmlns:a16="http://schemas.microsoft.com/office/drawing/2014/main" id="{A9B5E0C0-0304-49A2-9C2C-945226046533}"/>
              </a:ext>
            </a:extLst>
          </p:cNvPr>
          <p:cNvSpPr txBox="1">
            <a:spLocks/>
          </p:cNvSpPr>
          <p:nvPr/>
        </p:nvSpPr>
        <p:spPr>
          <a:xfrm>
            <a:off x="1312010" y="3627804"/>
            <a:ext cx="1441532" cy="7949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Clr>
                <a:srgbClr val="A5A5A5"/>
              </a:buClr>
              <a:buFont typeface="Arial" panose="020B0604020202020204" pitchFamily="34" charset="0"/>
              <a:buNone/>
              <a:defRPr sz="2800" b="0" i="0" u="none" kern="1200">
                <a:solidFill>
                  <a:schemeClr val="tx1"/>
                </a:solidFill>
                <a:latin typeface="+mn-lt"/>
                <a:ea typeface="+mn-ea"/>
                <a:cs typeface="+mn-cs"/>
              </a:defRPr>
            </a:lvl1pPr>
            <a:lvl2pPr marL="457200" indent="0" algn="ctr" defTabSz="914400" rtl="0" eaLnBrk="1" latinLnBrk="0" hangingPunct="1">
              <a:lnSpc>
                <a:spcPct val="100000"/>
              </a:lnSpc>
              <a:spcBef>
                <a:spcPts val="600"/>
              </a:spcBef>
              <a:buClr>
                <a:srgbClr val="A5A5A5"/>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Clr>
                <a:srgbClr val="A5A5A5"/>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Clr>
                <a:srgbClr val="A5A5A5"/>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Clr>
                <a:srgbClr val="A5A5A5"/>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buClr>
                <a:srgbClr val="A5A5A5"/>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600"/>
              </a:spcBef>
              <a:buClr>
                <a:srgbClr val="A5A5A5"/>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600"/>
              </a:spcBef>
              <a:buClr>
                <a:srgbClr val="A5A5A5"/>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600"/>
              </a:spcBef>
              <a:buClr>
                <a:srgbClr val="A5A5A5"/>
              </a:buClr>
              <a:buFont typeface="Arial" panose="020B0604020202020204" pitchFamily="34" charset="0"/>
              <a:buNone/>
              <a:defRPr sz="1600" kern="1200">
                <a:solidFill>
                  <a:schemeClr val="tx1"/>
                </a:solidFill>
                <a:latin typeface="+mn-lt"/>
                <a:ea typeface="+mn-ea"/>
                <a:cs typeface="+mn-cs"/>
              </a:defRPr>
            </a:lvl9pPr>
          </a:lstStyle>
          <a:p>
            <a:r>
              <a:rPr lang="en-US" sz="1800" dirty="0"/>
              <a:t>Nancy Wang</a:t>
            </a:r>
          </a:p>
          <a:p>
            <a:r>
              <a:rPr lang="en-US" sz="1200" dirty="0"/>
              <a:t>Program Manager</a:t>
            </a:r>
          </a:p>
          <a:p>
            <a:r>
              <a:rPr lang="en-US" sz="1200" dirty="0"/>
              <a:t>Office Platform</a:t>
            </a:r>
          </a:p>
          <a:p>
            <a:pPr>
              <a:spcBef>
                <a:spcPts val="1200"/>
              </a:spcBef>
            </a:pPr>
            <a:endParaRPr lang="en-US" sz="1200" dirty="0"/>
          </a:p>
          <a:p>
            <a:pPr>
              <a:spcBef>
                <a:spcPts val="1200"/>
              </a:spcBef>
            </a:pPr>
            <a:endParaRPr lang="en-US" sz="1200" dirty="0"/>
          </a:p>
        </p:txBody>
      </p:sp>
      <p:sp>
        <p:nvSpPr>
          <p:cNvPr id="12" name="Subtitle 2">
            <a:extLst>
              <a:ext uri="{FF2B5EF4-FFF2-40B4-BE49-F238E27FC236}">
                <a16:creationId xmlns:a16="http://schemas.microsoft.com/office/drawing/2014/main" id="{A3ABC91F-1249-40F2-A9A7-3BB5D8769179}"/>
              </a:ext>
            </a:extLst>
          </p:cNvPr>
          <p:cNvSpPr txBox="1">
            <a:spLocks/>
          </p:cNvSpPr>
          <p:nvPr/>
        </p:nvSpPr>
        <p:spPr>
          <a:xfrm>
            <a:off x="3124935" y="3656380"/>
            <a:ext cx="1441532" cy="7949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Clr>
                <a:srgbClr val="A5A5A5"/>
              </a:buClr>
              <a:buFont typeface="Arial" panose="020B0604020202020204" pitchFamily="34" charset="0"/>
              <a:buNone/>
              <a:defRPr sz="2800" b="0" i="0" u="none" kern="1200">
                <a:solidFill>
                  <a:schemeClr val="tx1"/>
                </a:solidFill>
                <a:latin typeface="+mn-lt"/>
                <a:ea typeface="+mn-ea"/>
                <a:cs typeface="+mn-cs"/>
              </a:defRPr>
            </a:lvl1pPr>
            <a:lvl2pPr marL="457200" indent="0" algn="ctr" defTabSz="914400" rtl="0" eaLnBrk="1" latinLnBrk="0" hangingPunct="1">
              <a:lnSpc>
                <a:spcPct val="100000"/>
              </a:lnSpc>
              <a:spcBef>
                <a:spcPts val="600"/>
              </a:spcBef>
              <a:buClr>
                <a:srgbClr val="A5A5A5"/>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Clr>
                <a:srgbClr val="A5A5A5"/>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Clr>
                <a:srgbClr val="A5A5A5"/>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Clr>
                <a:srgbClr val="A5A5A5"/>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buClr>
                <a:srgbClr val="A5A5A5"/>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600"/>
              </a:spcBef>
              <a:buClr>
                <a:srgbClr val="A5A5A5"/>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600"/>
              </a:spcBef>
              <a:buClr>
                <a:srgbClr val="A5A5A5"/>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600"/>
              </a:spcBef>
              <a:buClr>
                <a:srgbClr val="A5A5A5"/>
              </a:buClr>
              <a:buFont typeface="Arial" panose="020B0604020202020204" pitchFamily="34" charset="0"/>
              <a:buNone/>
              <a:defRPr sz="1600" kern="1200">
                <a:solidFill>
                  <a:schemeClr val="tx1"/>
                </a:solidFill>
                <a:latin typeface="+mn-lt"/>
                <a:ea typeface="+mn-ea"/>
                <a:cs typeface="+mn-cs"/>
              </a:defRPr>
            </a:lvl9pPr>
          </a:lstStyle>
          <a:p>
            <a:r>
              <a:rPr lang="en-US" sz="1800" dirty="0"/>
              <a:t>Daniel Wilson</a:t>
            </a:r>
          </a:p>
          <a:p>
            <a:r>
              <a:rPr lang="en-US" sz="1200" dirty="0"/>
              <a:t>Program Manager</a:t>
            </a:r>
          </a:p>
          <a:p>
            <a:r>
              <a:rPr lang="en-US" sz="1200" dirty="0"/>
              <a:t>Office Platform</a:t>
            </a:r>
          </a:p>
          <a:p>
            <a:pPr>
              <a:spcBef>
                <a:spcPts val="1200"/>
              </a:spcBef>
            </a:pPr>
            <a:endParaRPr lang="en-US" sz="1200" dirty="0"/>
          </a:p>
          <a:p>
            <a:pPr>
              <a:spcBef>
                <a:spcPts val="1200"/>
              </a:spcBef>
            </a:pPr>
            <a:endParaRPr lang="en-US" sz="1200" dirty="0"/>
          </a:p>
        </p:txBody>
      </p:sp>
      <p:sp>
        <p:nvSpPr>
          <p:cNvPr id="14" name="Subtitle 2">
            <a:extLst>
              <a:ext uri="{FF2B5EF4-FFF2-40B4-BE49-F238E27FC236}">
                <a16:creationId xmlns:a16="http://schemas.microsoft.com/office/drawing/2014/main" id="{55E81EA7-2588-4895-8507-D64113E5DD02}"/>
              </a:ext>
            </a:extLst>
          </p:cNvPr>
          <p:cNvSpPr txBox="1">
            <a:spLocks/>
          </p:cNvSpPr>
          <p:nvPr/>
        </p:nvSpPr>
        <p:spPr>
          <a:xfrm>
            <a:off x="4985485" y="3656380"/>
            <a:ext cx="1441532" cy="7949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Clr>
                <a:srgbClr val="A5A5A5"/>
              </a:buClr>
              <a:buFont typeface="Arial" panose="020B0604020202020204" pitchFamily="34" charset="0"/>
              <a:buNone/>
              <a:defRPr sz="2800" b="0" i="0" u="none" kern="1200">
                <a:solidFill>
                  <a:schemeClr val="tx1"/>
                </a:solidFill>
                <a:latin typeface="+mn-lt"/>
                <a:ea typeface="+mn-ea"/>
                <a:cs typeface="+mn-cs"/>
              </a:defRPr>
            </a:lvl1pPr>
            <a:lvl2pPr marL="457200" indent="0" algn="ctr" defTabSz="914400" rtl="0" eaLnBrk="1" latinLnBrk="0" hangingPunct="1">
              <a:lnSpc>
                <a:spcPct val="100000"/>
              </a:lnSpc>
              <a:spcBef>
                <a:spcPts val="600"/>
              </a:spcBef>
              <a:buClr>
                <a:srgbClr val="A5A5A5"/>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Clr>
                <a:srgbClr val="A5A5A5"/>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Clr>
                <a:srgbClr val="A5A5A5"/>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Clr>
                <a:srgbClr val="A5A5A5"/>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buClr>
                <a:srgbClr val="A5A5A5"/>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600"/>
              </a:spcBef>
              <a:buClr>
                <a:srgbClr val="A5A5A5"/>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600"/>
              </a:spcBef>
              <a:buClr>
                <a:srgbClr val="A5A5A5"/>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600"/>
              </a:spcBef>
              <a:buClr>
                <a:srgbClr val="A5A5A5"/>
              </a:buClr>
              <a:buFont typeface="Arial" panose="020B0604020202020204" pitchFamily="34" charset="0"/>
              <a:buNone/>
              <a:defRPr sz="1600" kern="1200">
                <a:solidFill>
                  <a:schemeClr val="tx1"/>
                </a:solidFill>
                <a:latin typeface="+mn-lt"/>
                <a:ea typeface="+mn-ea"/>
                <a:cs typeface="+mn-cs"/>
              </a:defRPr>
            </a:lvl9pPr>
          </a:lstStyle>
          <a:p>
            <a:r>
              <a:rPr lang="en-US" sz="1800" dirty="0"/>
              <a:t>Sudhi Ramamurthy</a:t>
            </a:r>
          </a:p>
          <a:p>
            <a:r>
              <a:rPr lang="en-US" sz="1200" dirty="0"/>
              <a:t>Program Manager</a:t>
            </a:r>
          </a:p>
          <a:p>
            <a:r>
              <a:rPr lang="en-US" sz="1200" dirty="0"/>
              <a:t>Office Platform</a:t>
            </a:r>
          </a:p>
          <a:p>
            <a:pPr>
              <a:spcBef>
                <a:spcPts val="1200"/>
              </a:spcBef>
            </a:pPr>
            <a:endParaRPr lang="en-US" sz="1200" dirty="0"/>
          </a:p>
          <a:p>
            <a:pPr>
              <a:spcBef>
                <a:spcPts val="1200"/>
              </a:spcBef>
            </a:pPr>
            <a:endParaRPr lang="en-US" sz="1200" dirty="0"/>
          </a:p>
        </p:txBody>
      </p:sp>
      <p:sp>
        <p:nvSpPr>
          <p:cNvPr id="16" name="Subtitle 2">
            <a:extLst>
              <a:ext uri="{FF2B5EF4-FFF2-40B4-BE49-F238E27FC236}">
                <a16:creationId xmlns:a16="http://schemas.microsoft.com/office/drawing/2014/main" id="{99B0C934-8C51-4313-9914-F3D01B3F7952}"/>
              </a:ext>
            </a:extLst>
          </p:cNvPr>
          <p:cNvSpPr txBox="1">
            <a:spLocks/>
          </p:cNvSpPr>
          <p:nvPr/>
        </p:nvSpPr>
        <p:spPr>
          <a:xfrm>
            <a:off x="7808060" y="1741855"/>
            <a:ext cx="1441532" cy="7949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Clr>
                <a:srgbClr val="A5A5A5"/>
              </a:buClr>
              <a:buFont typeface="Arial" panose="020B0604020202020204" pitchFamily="34" charset="0"/>
              <a:buNone/>
              <a:defRPr sz="2800" b="0" i="0" u="none" kern="1200">
                <a:solidFill>
                  <a:schemeClr val="tx1"/>
                </a:solidFill>
                <a:latin typeface="+mn-lt"/>
                <a:ea typeface="+mn-ea"/>
                <a:cs typeface="+mn-cs"/>
              </a:defRPr>
            </a:lvl1pPr>
            <a:lvl2pPr marL="457200" indent="0" algn="ctr" defTabSz="914400" rtl="0" eaLnBrk="1" latinLnBrk="0" hangingPunct="1">
              <a:lnSpc>
                <a:spcPct val="100000"/>
              </a:lnSpc>
              <a:spcBef>
                <a:spcPts val="600"/>
              </a:spcBef>
              <a:buClr>
                <a:srgbClr val="A5A5A5"/>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Clr>
                <a:srgbClr val="A5A5A5"/>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Clr>
                <a:srgbClr val="A5A5A5"/>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Clr>
                <a:srgbClr val="A5A5A5"/>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buClr>
                <a:srgbClr val="A5A5A5"/>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600"/>
              </a:spcBef>
              <a:buClr>
                <a:srgbClr val="A5A5A5"/>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600"/>
              </a:spcBef>
              <a:buClr>
                <a:srgbClr val="A5A5A5"/>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600"/>
              </a:spcBef>
              <a:buClr>
                <a:srgbClr val="A5A5A5"/>
              </a:buClr>
              <a:buFont typeface="Arial" panose="020B0604020202020204" pitchFamily="34" charset="0"/>
              <a:buNone/>
              <a:defRPr sz="1600" kern="1200">
                <a:solidFill>
                  <a:schemeClr val="tx1"/>
                </a:solidFill>
                <a:latin typeface="+mn-lt"/>
                <a:ea typeface="+mn-ea"/>
                <a:cs typeface="+mn-cs"/>
              </a:defRPr>
            </a:lvl9pPr>
          </a:lstStyle>
          <a:p>
            <a:r>
              <a:rPr lang="en-US" sz="1800" dirty="0"/>
              <a:t>July 2020</a:t>
            </a:r>
            <a:endParaRPr lang="en-US" sz="1200" dirty="0"/>
          </a:p>
        </p:txBody>
      </p:sp>
    </p:spTree>
    <p:extLst>
      <p:ext uri="{BB962C8B-B14F-4D97-AF65-F5344CB8AC3E}">
        <p14:creationId xmlns:p14="http://schemas.microsoft.com/office/powerpoint/2010/main" val="3688396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7E94D-B751-4572-AA29-26793DA243D4}"/>
              </a:ext>
            </a:extLst>
          </p:cNvPr>
          <p:cNvSpPr>
            <a:spLocks noGrp="1"/>
          </p:cNvSpPr>
          <p:nvPr>
            <p:ph type="title"/>
          </p:nvPr>
        </p:nvSpPr>
        <p:spPr/>
        <p:txBody>
          <a:bodyPr/>
          <a:lstStyle/>
          <a:p>
            <a:r>
              <a:rPr lang="en-US"/>
              <a:t>Programmability in Office today</a:t>
            </a:r>
          </a:p>
        </p:txBody>
      </p:sp>
      <p:graphicFrame>
        <p:nvGraphicFramePr>
          <p:cNvPr id="4" name="Table 3">
            <a:extLst>
              <a:ext uri="{FF2B5EF4-FFF2-40B4-BE49-F238E27FC236}">
                <a16:creationId xmlns:a16="http://schemas.microsoft.com/office/drawing/2014/main" id="{B48AEDE1-1CC1-4A3C-9655-5CC4C7A66C4E}"/>
              </a:ext>
            </a:extLst>
          </p:cNvPr>
          <p:cNvGraphicFramePr>
            <a:graphicFrameLocks noGrp="1"/>
          </p:cNvGraphicFramePr>
          <p:nvPr/>
        </p:nvGraphicFramePr>
        <p:xfrm>
          <a:off x="4267200" y="2023269"/>
          <a:ext cx="3657600" cy="365760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506710358"/>
                    </a:ext>
                  </a:extLst>
                </a:gridCol>
                <a:gridCol w="1828800">
                  <a:extLst>
                    <a:ext uri="{9D8B030D-6E8A-4147-A177-3AD203B41FA5}">
                      <a16:colId xmlns:a16="http://schemas.microsoft.com/office/drawing/2014/main" val="840602457"/>
                    </a:ext>
                  </a:extLst>
                </a:gridCol>
              </a:tblGrid>
              <a:tr h="1828800">
                <a:tc>
                  <a:txBody>
                    <a:bodyPr/>
                    <a:lstStyle/>
                    <a:p>
                      <a:pPr algn="ctr"/>
                      <a:r>
                        <a:rPr lang="en-US" sz="1400">
                          <a:solidFill>
                            <a:schemeClr val="tx1">
                              <a:lumMod val="65000"/>
                              <a:lumOff val="35000"/>
                            </a:schemeClr>
                          </a:solidFill>
                          <a:latin typeface="+mj-lt"/>
                        </a:rPr>
                        <a:t>VBA</a:t>
                      </a: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400">
                          <a:solidFill>
                            <a:srgbClr val="00B0F0"/>
                          </a:solidFill>
                          <a:latin typeface="+mj-lt"/>
                        </a:rPr>
                        <a:t>Office scripts</a:t>
                      </a: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0871107"/>
                  </a:ext>
                </a:extLst>
              </a:tr>
              <a:tr h="1828800">
                <a:tc>
                  <a:txBody>
                    <a:bodyPr/>
                    <a:lstStyle/>
                    <a:p>
                      <a:pPr algn="ctr"/>
                      <a:r>
                        <a:rPr lang="en-US" sz="1400">
                          <a:solidFill>
                            <a:schemeClr val="tx1">
                              <a:lumMod val="65000"/>
                              <a:lumOff val="35000"/>
                            </a:schemeClr>
                          </a:solidFill>
                          <a:latin typeface="+mj-lt"/>
                        </a:rPr>
                        <a:t>COM add-ins</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400">
                          <a:solidFill>
                            <a:schemeClr val="tx1">
                              <a:lumMod val="65000"/>
                              <a:lumOff val="35000"/>
                            </a:schemeClr>
                          </a:solidFill>
                          <a:latin typeface="+mj-lt"/>
                        </a:rPr>
                        <a:t>Web add-ins</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45349647"/>
                  </a:ext>
                </a:extLst>
              </a:tr>
            </a:tbl>
          </a:graphicData>
        </a:graphic>
      </p:graphicFrame>
      <p:sp>
        <p:nvSpPr>
          <p:cNvPr id="5" name="TextBox 4">
            <a:extLst>
              <a:ext uri="{FF2B5EF4-FFF2-40B4-BE49-F238E27FC236}">
                <a16:creationId xmlns:a16="http://schemas.microsoft.com/office/drawing/2014/main" id="{A2DEB2DC-9880-4749-89D8-34E7CA2BAC19}"/>
              </a:ext>
            </a:extLst>
          </p:cNvPr>
          <p:cNvSpPr txBox="1"/>
          <p:nvPr/>
        </p:nvSpPr>
        <p:spPr>
          <a:xfrm>
            <a:off x="5179859" y="1549355"/>
            <a:ext cx="1832296" cy="21544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a:ln>
                  <a:noFill/>
                </a:ln>
                <a:solidFill>
                  <a:schemeClr val="tx1">
                    <a:lumMod val="75000"/>
                    <a:lumOff val="25000"/>
                  </a:schemeClr>
                </a:solidFill>
                <a:effectLst/>
                <a:uLnTx/>
                <a:uFillTx/>
                <a:latin typeface="Segoe UI"/>
                <a:ea typeface="+mn-ea"/>
                <a:cs typeface="+mn-cs"/>
              </a:rPr>
              <a:t>End-user approachable</a:t>
            </a:r>
          </a:p>
        </p:txBody>
      </p:sp>
      <p:sp>
        <p:nvSpPr>
          <p:cNvPr id="6" name="TextBox 5">
            <a:extLst>
              <a:ext uri="{FF2B5EF4-FFF2-40B4-BE49-F238E27FC236}">
                <a16:creationId xmlns:a16="http://schemas.microsoft.com/office/drawing/2014/main" id="{4643696B-E1BE-4C40-A4A2-4BC9CA816B33}"/>
              </a:ext>
            </a:extLst>
          </p:cNvPr>
          <p:cNvSpPr txBox="1"/>
          <p:nvPr/>
        </p:nvSpPr>
        <p:spPr>
          <a:xfrm>
            <a:off x="8247080" y="3731909"/>
            <a:ext cx="1262077" cy="215444"/>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a:ln>
                  <a:noFill/>
                </a:ln>
                <a:solidFill>
                  <a:schemeClr val="tx1">
                    <a:lumMod val="75000"/>
                    <a:lumOff val="25000"/>
                  </a:schemeClr>
                </a:solidFill>
                <a:effectLst/>
                <a:uLnTx/>
                <a:uFillTx/>
                <a:latin typeface="Segoe UI"/>
                <a:ea typeface="+mn-ea"/>
                <a:cs typeface="+mn-cs"/>
              </a:rPr>
              <a:t>Web and Collab</a:t>
            </a:r>
          </a:p>
        </p:txBody>
      </p:sp>
      <p:sp>
        <p:nvSpPr>
          <p:cNvPr id="7" name="TextBox 6">
            <a:extLst>
              <a:ext uri="{FF2B5EF4-FFF2-40B4-BE49-F238E27FC236}">
                <a16:creationId xmlns:a16="http://schemas.microsoft.com/office/drawing/2014/main" id="{44F79487-F528-420C-8743-75798C0191F8}"/>
              </a:ext>
            </a:extLst>
          </p:cNvPr>
          <p:cNvSpPr txBox="1"/>
          <p:nvPr/>
        </p:nvSpPr>
        <p:spPr>
          <a:xfrm>
            <a:off x="5387065" y="6024250"/>
            <a:ext cx="1417889" cy="21544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a:ln>
                  <a:noFill/>
                </a:ln>
                <a:solidFill>
                  <a:schemeClr val="tx1">
                    <a:lumMod val="75000"/>
                    <a:lumOff val="25000"/>
                  </a:schemeClr>
                </a:solidFill>
                <a:effectLst/>
                <a:uLnTx/>
                <a:uFillTx/>
                <a:latin typeface="Segoe UI"/>
                <a:ea typeface="+mn-ea"/>
                <a:cs typeface="+mn-cs"/>
              </a:rPr>
              <a:t>Pro dev audience </a:t>
            </a:r>
          </a:p>
        </p:txBody>
      </p:sp>
      <p:sp>
        <p:nvSpPr>
          <p:cNvPr id="8" name="TextBox 7">
            <a:extLst>
              <a:ext uri="{FF2B5EF4-FFF2-40B4-BE49-F238E27FC236}">
                <a16:creationId xmlns:a16="http://schemas.microsoft.com/office/drawing/2014/main" id="{DB4B2479-B2B4-4790-94AF-719B738EF035}"/>
              </a:ext>
            </a:extLst>
          </p:cNvPr>
          <p:cNvSpPr txBox="1"/>
          <p:nvPr/>
        </p:nvSpPr>
        <p:spPr>
          <a:xfrm>
            <a:off x="2123177" y="3731909"/>
            <a:ext cx="1824602" cy="215444"/>
          </a:xfrm>
          <a:prstGeom prst="rect">
            <a:avLst/>
          </a:prstGeom>
          <a:noFill/>
        </p:spPr>
        <p:txBody>
          <a:bodyPr wrap="none" lIns="0" tIns="0" rIns="0" bIns="0" rtlCol="0">
            <a:spAutoFit/>
          </a:bodyPr>
          <a:lstStyle/>
          <a:p>
            <a:pPr marL="0" marR="0" lvl="0" indent="0" algn="r" defTabSz="914367"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a:ln>
                  <a:noFill/>
                </a:ln>
                <a:solidFill>
                  <a:schemeClr val="tx1">
                    <a:lumMod val="75000"/>
                    <a:lumOff val="25000"/>
                  </a:schemeClr>
                </a:solidFill>
                <a:effectLst/>
                <a:uLnTx/>
                <a:uFillTx/>
                <a:latin typeface="Segoe UI"/>
                <a:ea typeface="+mn-ea"/>
                <a:cs typeface="+mn-cs"/>
              </a:rPr>
              <a:t>Desktop and Individual</a:t>
            </a:r>
          </a:p>
        </p:txBody>
      </p:sp>
      <p:cxnSp>
        <p:nvCxnSpPr>
          <p:cNvPr id="14" name="Straight Arrow Connector 13">
            <a:extLst>
              <a:ext uri="{FF2B5EF4-FFF2-40B4-BE49-F238E27FC236}">
                <a16:creationId xmlns:a16="http://schemas.microsoft.com/office/drawing/2014/main" id="{AA473019-875D-44B8-8838-9F690F98DBF8}"/>
              </a:ext>
            </a:extLst>
          </p:cNvPr>
          <p:cNvCxnSpPr>
            <a:cxnSpLocks/>
          </p:cNvCxnSpPr>
          <p:nvPr/>
        </p:nvCxnSpPr>
        <p:spPr>
          <a:xfrm>
            <a:off x="4130040" y="3839631"/>
            <a:ext cx="3931920" cy="0"/>
          </a:xfrm>
          <a:prstGeom prst="straightConnector1">
            <a:avLst/>
          </a:prstGeom>
          <a:ln w="190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950082D-86CE-4077-A031-313FB3A63370}"/>
              </a:ext>
            </a:extLst>
          </p:cNvPr>
          <p:cNvCxnSpPr>
            <a:cxnSpLocks/>
          </p:cNvCxnSpPr>
          <p:nvPr/>
        </p:nvCxnSpPr>
        <p:spPr>
          <a:xfrm>
            <a:off x="6095999" y="1886108"/>
            <a:ext cx="1" cy="3931920"/>
          </a:xfrm>
          <a:prstGeom prst="straightConnector1">
            <a:avLst/>
          </a:prstGeom>
          <a:ln w="190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940463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01921C94-DF21-4939-BD87-ECD57C243B54}"/>
              </a:ext>
            </a:extLst>
          </p:cNvPr>
          <p:cNvPicPr>
            <a:picLocks noChangeAspect="1"/>
          </p:cNvPicPr>
          <p:nvPr/>
        </p:nvPicPr>
        <p:blipFill>
          <a:blip r:embed="rId2"/>
          <a:stretch>
            <a:fillRect/>
          </a:stretch>
        </p:blipFill>
        <p:spPr>
          <a:xfrm>
            <a:off x="120650" y="1158367"/>
            <a:ext cx="11950700" cy="4541267"/>
          </a:xfrm>
          <a:prstGeom prst="rect">
            <a:avLst/>
          </a:prstGeom>
          <a:noFill/>
        </p:spPr>
      </p:pic>
    </p:spTree>
    <p:extLst>
      <p:ext uri="{BB962C8B-B14F-4D97-AF65-F5344CB8AC3E}">
        <p14:creationId xmlns:p14="http://schemas.microsoft.com/office/powerpoint/2010/main" val="256684244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3">
            <a:extLst>
              <a:ext uri="{FF2B5EF4-FFF2-40B4-BE49-F238E27FC236}">
                <a16:creationId xmlns:a16="http://schemas.microsoft.com/office/drawing/2014/main" id="{3E53BE73-4ACB-434F-BF31-CB2C1EC3311E}"/>
              </a:ext>
            </a:extLst>
          </p:cNvPr>
          <p:cNvGraphicFramePr/>
          <p:nvPr>
            <p:extLst>
              <p:ext uri="{D42A27DB-BD31-4B8C-83A1-F6EECF244321}">
                <p14:modId xmlns:p14="http://schemas.microsoft.com/office/powerpoint/2010/main" val="562004195"/>
              </p:ext>
            </p:extLst>
          </p:nvPr>
        </p:nvGraphicFramePr>
        <p:xfrm>
          <a:off x="1291167" y="869950"/>
          <a:ext cx="9609665" cy="5118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272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757F3E-F845-4D98-9274-D8A2DFFF9392}"/>
              </a:ext>
            </a:extLst>
          </p:cNvPr>
          <p:cNvSpPr>
            <a:spLocks noGrp="1"/>
          </p:cNvSpPr>
          <p:nvPr>
            <p:ph type="title"/>
          </p:nvPr>
        </p:nvSpPr>
        <p:spPr>
          <a:xfrm>
            <a:off x="588263" y="457199"/>
            <a:ext cx="7508990" cy="1106905"/>
          </a:xfrm>
        </p:spPr>
        <p:txBody>
          <a:bodyPr>
            <a:normAutofit/>
          </a:bodyPr>
          <a:lstStyle/>
          <a:p>
            <a:r>
              <a:rPr lang="en-US" dirty="0">
                <a:latin typeface="Franklin Gothic"/>
                <a:cs typeface="Segoe UI"/>
              </a:rPr>
              <a:t>Steps to get started</a:t>
            </a:r>
          </a:p>
        </p:txBody>
      </p:sp>
      <p:sp>
        <p:nvSpPr>
          <p:cNvPr id="4" name="Text Placeholder 3">
            <a:extLst>
              <a:ext uri="{FF2B5EF4-FFF2-40B4-BE49-F238E27FC236}">
                <a16:creationId xmlns:a16="http://schemas.microsoft.com/office/drawing/2014/main" id="{1D3DA245-F782-4544-B649-CA8FB8B31590}"/>
              </a:ext>
            </a:extLst>
          </p:cNvPr>
          <p:cNvSpPr>
            <a:spLocks noGrp="1"/>
          </p:cNvSpPr>
          <p:nvPr>
            <p:ph sz="quarter" idx="11"/>
          </p:nvPr>
        </p:nvSpPr>
        <p:spPr>
          <a:xfrm>
            <a:off x="586390" y="1760013"/>
            <a:ext cx="5415759" cy="4640788"/>
          </a:xfrm>
        </p:spPr>
        <p:txBody>
          <a:bodyPr vert="horz" wrap="square" lIns="0" tIns="0" rIns="0" bIns="0" rtlCol="0" anchor="t">
            <a:normAutofit/>
          </a:bodyPr>
          <a:lstStyle/>
          <a:p>
            <a:pPr marL="283210" indent="-283210">
              <a:spcBef>
                <a:spcPts val="600"/>
              </a:spcBef>
              <a:buFont typeface="+mj-lt"/>
              <a:buAutoNum type="arabicPeriod"/>
            </a:pPr>
            <a:endParaRPr lang="en-US">
              <a:cs typeface="Segoe UI"/>
            </a:endParaRPr>
          </a:p>
          <a:p>
            <a:pPr marL="283210" indent="-283210">
              <a:spcBef>
                <a:spcPts val="600"/>
              </a:spcBef>
              <a:buAutoNum type="arabicPeriod"/>
            </a:pPr>
            <a:endParaRPr lang="en-US">
              <a:cs typeface="Segoe UI"/>
            </a:endParaRPr>
          </a:p>
          <a:p>
            <a:pPr marL="283210" indent="-283210">
              <a:spcBef>
                <a:spcPts val="600"/>
              </a:spcBef>
              <a:buAutoNum type="arabicPeriod"/>
            </a:pPr>
            <a:r>
              <a:rPr lang="en-US" dirty="0">
                <a:latin typeface="Franklin Gothic Book"/>
                <a:cs typeface="Segoe UI"/>
              </a:rPr>
              <a:t>IT admin will need to enable the scripting platform through the admin center</a:t>
            </a:r>
            <a:endParaRPr lang="en-US" dirty="0">
              <a:latin typeface="Franklin Gothic Book"/>
            </a:endParaRPr>
          </a:p>
          <a:p>
            <a:pPr marL="283210" indent="-283210">
              <a:spcBef>
                <a:spcPts val="600"/>
              </a:spcBef>
              <a:buFont typeface="+mj-lt"/>
              <a:buAutoNum type="arabicPeriod"/>
            </a:pPr>
            <a:r>
              <a:rPr lang="en-US" dirty="0">
                <a:latin typeface="Franklin Gothic Book"/>
                <a:cs typeface="Segoe UI"/>
              </a:rPr>
              <a:t>Automate tab should now be visible</a:t>
            </a:r>
          </a:p>
        </p:txBody>
      </p:sp>
      <p:pic>
        <p:nvPicPr>
          <p:cNvPr id="5" name="Picture 4" descr="A screenshot of a cell phone&#10;&#10;Description generated with very high confidence">
            <a:extLst>
              <a:ext uri="{FF2B5EF4-FFF2-40B4-BE49-F238E27FC236}">
                <a16:creationId xmlns:a16="http://schemas.microsoft.com/office/drawing/2014/main" id="{D5594AFA-B4FB-4798-BD90-DEFB0C2EB7B4}"/>
              </a:ext>
            </a:extLst>
          </p:cNvPr>
          <p:cNvPicPr>
            <a:picLocks noChangeAspect="1"/>
          </p:cNvPicPr>
          <p:nvPr/>
        </p:nvPicPr>
        <p:blipFill rotWithShape="1">
          <a:blip r:embed="rId3"/>
          <a:srcRect t="6744" r="47599"/>
          <a:stretch/>
        </p:blipFill>
        <p:spPr>
          <a:xfrm>
            <a:off x="6203705" y="773201"/>
            <a:ext cx="5623249" cy="5628168"/>
          </a:xfrm>
          <a:prstGeom prst="rect">
            <a:avLst/>
          </a:prstGeom>
          <a:noFill/>
          <a:ln>
            <a:solidFill>
              <a:schemeClr val="accent1"/>
            </a:solidFill>
          </a:ln>
        </p:spPr>
      </p:pic>
    </p:spTree>
    <p:extLst>
      <p:ext uri="{BB962C8B-B14F-4D97-AF65-F5344CB8AC3E}">
        <p14:creationId xmlns:p14="http://schemas.microsoft.com/office/powerpoint/2010/main" val="138102957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0E8EA-64E6-4365-91C0-E82E7433E44D}"/>
              </a:ext>
            </a:extLst>
          </p:cNvPr>
          <p:cNvSpPr>
            <a:spLocks noGrp="1"/>
          </p:cNvSpPr>
          <p:nvPr>
            <p:ph type="title"/>
          </p:nvPr>
        </p:nvSpPr>
        <p:spPr/>
        <p:txBody>
          <a:bodyPr/>
          <a:lstStyle/>
          <a:p>
            <a:r>
              <a:rPr lang="en-US"/>
              <a:t>Simplified API for Office Scripts</a:t>
            </a:r>
          </a:p>
        </p:txBody>
      </p:sp>
      <p:sp>
        <p:nvSpPr>
          <p:cNvPr id="3" name="Text Placeholder 2">
            <a:extLst>
              <a:ext uri="{FF2B5EF4-FFF2-40B4-BE49-F238E27FC236}">
                <a16:creationId xmlns:a16="http://schemas.microsoft.com/office/drawing/2014/main" id="{C726A442-D658-4633-8181-27365F4B192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93745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B7ABD4-F65C-D346-8CF9-039E957AAEF1}"/>
              </a:ext>
            </a:extLst>
          </p:cNvPr>
          <p:cNvPicPr>
            <a:picLocks noChangeAspect="1"/>
          </p:cNvPicPr>
          <p:nvPr/>
        </p:nvPicPr>
        <p:blipFill>
          <a:blip r:embed="rId3"/>
          <a:stretch>
            <a:fillRect/>
          </a:stretch>
        </p:blipFill>
        <p:spPr>
          <a:xfrm>
            <a:off x="410447" y="3524988"/>
            <a:ext cx="3622184" cy="1637039"/>
          </a:xfrm>
          <a:prstGeom prst="rect">
            <a:avLst/>
          </a:prstGeom>
        </p:spPr>
      </p:pic>
      <p:sp>
        <p:nvSpPr>
          <p:cNvPr id="4" name="TextBox 3">
            <a:extLst>
              <a:ext uri="{FF2B5EF4-FFF2-40B4-BE49-F238E27FC236}">
                <a16:creationId xmlns:a16="http://schemas.microsoft.com/office/drawing/2014/main" id="{D10D51EE-4354-3E40-A90C-4A7191EA2395}"/>
              </a:ext>
            </a:extLst>
          </p:cNvPr>
          <p:cNvSpPr txBox="1"/>
          <p:nvPr/>
        </p:nvSpPr>
        <p:spPr>
          <a:xfrm>
            <a:off x="4087094" y="1557804"/>
            <a:ext cx="7200626" cy="5678478"/>
          </a:xfrm>
          <a:prstGeom prst="rect">
            <a:avLst/>
          </a:prstGeom>
          <a:noFill/>
        </p:spPr>
        <p:txBody>
          <a:bodyPr wrap="square" rtlCol="0" anchor="t">
            <a:spAutoFit/>
          </a:bodyPr>
          <a:lstStyle/>
          <a:p>
            <a:pPr marL="914400" lvl="1" indent="-457200">
              <a:spcAft>
                <a:spcPts val="600"/>
              </a:spcAft>
              <a:buFont typeface="Arial" panose="020B0604020202020204" pitchFamily="34" charset="0"/>
              <a:buChar char="•"/>
            </a:pPr>
            <a:r>
              <a:rPr lang="en-US" sz="2400" dirty="0">
                <a:solidFill>
                  <a:schemeClr val="tx1">
                    <a:lumMod val="75000"/>
                    <a:lumOff val="25000"/>
                  </a:schemeClr>
                </a:solidFill>
              </a:rPr>
              <a:t>Office Scripts provides TypeScript language-based scripting environment. </a:t>
            </a:r>
          </a:p>
          <a:p>
            <a:pPr marL="1371600" lvl="2" indent="-457200">
              <a:spcAft>
                <a:spcPts val="600"/>
              </a:spcAft>
              <a:buFont typeface="Courier New" panose="02070309020205020404" pitchFamily="49" charset="0"/>
              <a:buChar char="o"/>
            </a:pPr>
            <a:r>
              <a:rPr lang="en-US" sz="2000" dirty="0">
                <a:solidFill>
                  <a:schemeClr val="tx1">
                    <a:lumMod val="75000"/>
                    <a:lumOff val="25000"/>
                  </a:schemeClr>
                </a:solidFill>
              </a:rPr>
              <a:t>TypeScript is a typed superset of JavaScript language.</a:t>
            </a:r>
            <a:endParaRPr lang="en-US" sz="2400" dirty="0">
              <a:solidFill>
                <a:schemeClr val="tx1">
                  <a:lumMod val="75000"/>
                  <a:lumOff val="25000"/>
                </a:schemeClr>
              </a:solidFill>
            </a:endParaRPr>
          </a:p>
          <a:p>
            <a:pPr marL="914400" lvl="1" indent="-457200">
              <a:spcAft>
                <a:spcPts val="600"/>
              </a:spcAft>
              <a:buFont typeface="Arial" panose="020B0604020202020204" pitchFamily="34" charset="0"/>
              <a:buChar char="•"/>
            </a:pPr>
            <a:r>
              <a:rPr lang="en-US" sz="2400" dirty="0">
                <a:solidFill>
                  <a:schemeClr val="tx1">
                    <a:lumMod val="75000"/>
                    <a:lumOff val="25000"/>
                  </a:schemeClr>
                </a:solidFill>
              </a:rPr>
              <a:t>Code editor with </a:t>
            </a:r>
            <a:r>
              <a:rPr lang="en-US" sz="2400" dirty="0" err="1">
                <a:solidFill>
                  <a:schemeClr val="tx1">
                    <a:lumMod val="75000"/>
                    <a:lumOff val="25000"/>
                  </a:schemeClr>
                </a:solidFill>
              </a:rPr>
              <a:t>IntelliSence</a:t>
            </a:r>
            <a:r>
              <a:rPr lang="en-US" sz="2400" dirty="0">
                <a:solidFill>
                  <a:schemeClr val="tx1">
                    <a:lumMod val="75000"/>
                    <a:lumOff val="25000"/>
                  </a:schemeClr>
                </a:solidFill>
              </a:rPr>
              <a:t> support.</a:t>
            </a:r>
          </a:p>
          <a:p>
            <a:pPr marL="914400" lvl="1" indent="-457200">
              <a:spcAft>
                <a:spcPts val="600"/>
              </a:spcAft>
              <a:buFont typeface="Arial" panose="020B0604020202020204" pitchFamily="34" charset="0"/>
              <a:buChar char="•"/>
            </a:pPr>
            <a:r>
              <a:rPr lang="en-US" sz="2400" dirty="0">
                <a:solidFill>
                  <a:schemeClr val="tx1">
                    <a:lumMod val="75000"/>
                    <a:lumOff val="25000"/>
                  </a:schemeClr>
                </a:solidFill>
                <a:ea typeface="+mn-lt"/>
                <a:cs typeface="+mn-lt"/>
              </a:rPr>
              <a:t>Office Scripts APIs </a:t>
            </a:r>
            <a:r>
              <a:rPr lang="en-US" sz="2400" dirty="0">
                <a:solidFill>
                  <a:schemeClr val="tx1">
                    <a:lumMod val="75000"/>
                    <a:lumOff val="25000"/>
                  </a:schemeClr>
                </a:solidFill>
              </a:rPr>
              <a:t>are TypeScript API/interfaces that allows read/write operations with Excel workbooks. </a:t>
            </a:r>
          </a:p>
          <a:p>
            <a:pPr marL="914400" lvl="1" indent="-457200">
              <a:spcAft>
                <a:spcPts val="600"/>
              </a:spcAft>
              <a:buFont typeface="Arial" panose="020B0604020202020204" pitchFamily="34" charset="0"/>
              <a:buChar char="•"/>
            </a:pPr>
            <a:r>
              <a:rPr lang="en-US" sz="2400" dirty="0">
                <a:solidFill>
                  <a:schemeClr val="tx1">
                    <a:lumMod val="75000"/>
                    <a:lumOff val="25000"/>
                  </a:schemeClr>
                </a:solidFill>
              </a:rPr>
              <a:t>Actions are recorded as scripts using the Office Scripts APIs. </a:t>
            </a:r>
          </a:p>
          <a:p>
            <a:pPr marL="914400" lvl="1" indent="-457200">
              <a:spcAft>
                <a:spcPts val="600"/>
              </a:spcAft>
              <a:buFont typeface="Arial" panose="020B0604020202020204" pitchFamily="34" charset="0"/>
              <a:buChar char="•"/>
            </a:pPr>
            <a:r>
              <a:rPr lang="en-US" sz="2400" dirty="0">
                <a:solidFill>
                  <a:schemeClr val="tx1">
                    <a:lumMod val="75000"/>
                    <a:lumOff val="25000"/>
                  </a:schemeClr>
                </a:solidFill>
              </a:rPr>
              <a:t>Scripts can be edited; new scripts can be created from in-built code editor. </a:t>
            </a:r>
          </a:p>
          <a:p>
            <a:pPr marL="914400" lvl="1" indent="-457200">
              <a:spcAft>
                <a:spcPts val="600"/>
              </a:spcAft>
              <a:buFont typeface="Arial" panose="020B0604020202020204" pitchFamily="34" charset="0"/>
              <a:buChar char="•"/>
            </a:pPr>
            <a:endParaRPr lang="en-US" sz="2400" dirty="0">
              <a:solidFill>
                <a:schemeClr val="tx1">
                  <a:lumMod val="75000"/>
                  <a:lumOff val="25000"/>
                </a:schemeClr>
              </a:solidFill>
            </a:endParaRPr>
          </a:p>
          <a:p>
            <a:pPr>
              <a:spcAft>
                <a:spcPts val="600"/>
              </a:spcAft>
            </a:pPr>
            <a:endParaRPr lang="en-US" sz="2400" dirty="0">
              <a:solidFill>
                <a:schemeClr val="tx1">
                  <a:lumMod val="75000"/>
                  <a:lumOff val="25000"/>
                </a:schemeClr>
              </a:solidFill>
            </a:endParaRPr>
          </a:p>
        </p:txBody>
      </p:sp>
      <p:sp>
        <p:nvSpPr>
          <p:cNvPr id="7" name="Rectangle 6">
            <a:extLst>
              <a:ext uri="{FF2B5EF4-FFF2-40B4-BE49-F238E27FC236}">
                <a16:creationId xmlns:a16="http://schemas.microsoft.com/office/drawing/2014/main" id="{21C967A3-DD7E-0441-92F1-D8413EAB92F2}"/>
              </a:ext>
            </a:extLst>
          </p:cNvPr>
          <p:cNvSpPr/>
          <p:nvPr/>
        </p:nvSpPr>
        <p:spPr>
          <a:xfrm>
            <a:off x="403958" y="465965"/>
            <a:ext cx="7079310" cy="769441"/>
          </a:xfrm>
          <a:prstGeom prst="rect">
            <a:avLst/>
          </a:prstGeom>
        </p:spPr>
        <p:txBody>
          <a:bodyPr wrap="none">
            <a:spAutoFit/>
          </a:bodyPr>
          <a:lstStyle/>
          <a:p>
            <a:r>
              <a:rPr lang="en-US" sz="4400" i="1" dirty="0"/>
              <a:t>Scripting with Office Scripts </a:t>
            </a:r>
          </a:p>
        </p:txBody>
      </p:sp>
      <p:sp>
        <p:nvSpPr>
          <p:cNvPr id="12" name="Rectangle 11">
            <a:extLst>
              <a:ext uri="{FF2B5EF4-FFF2-40B4-BE49-F238E27FC236}">
                <a16:creationId xmlns:a16="http://schemas.microsoft.com/office/drawing/2014/main" id="{A5BBBE6E-8AD8-47F1-90B7-82983DBA53C9}"/>
              </a:ext>
            </a:extLst>
          </p:cNvPr>
          <p:cNvSpPr/>
          <p:nvPr/>
        </p:nvSpPr>
        <p:spPr>
          <a:xfrm>
            <a:off x="410447" y="2076653"/>
            <a:ext cx="3456859" cy="1569660"/>
          </a:xfrm>
          <a:prstGeom prst="rect">
            <a:avLst/>
          </a:prstGeom>
        </p:spPr>
        <p:txBody>
          <a:bodyPr wrap="square">
            <a:spAutoFit/>
          </a:bodyPr>
          <a:lstStyle/>
          <a:p>
            <a:pPr algn="ctr">
              <a:spcAft>
                <a:spcPts val="600"/>
              </a:spcAft>
            </a:pPr>
            <a:r>
              <a:rPr lang="en-US" sz="3200" b="1" i="1" dirty="0">
                <a:solidFill>
                  <a:schemeClr val="tx1">
                    <a:lumMod val="75000"/>
                    <a:lumOff val="25000"/>
                  </a:schemeClr>
                </a:solidFill>
              </a:rPr>
              <a:t>What is the scripting environment?</a:t>
            </a:r>
          </a:p>
        </p:txBody>
      </p:sp>
      <p:cxnSp>
        <p:nvCxnSpPr>
          <p:cNvPr id="14" name="Straight Connector 13">
            <a:extLst>
              <a:ext uri="{FF2B5EF4-FFF2-40B4-BE49-F238E27FC236}">
                <a16:creationId xmlns:a16="http://schemas.microsoft.com/office/drawing/2014/main" id="{A7589AAE-0C51-4FBF-835E-02FE84AC21A1}"/>
              </a:ext>
            </a:extLst>
          </p:cNvPr>
          <p:cNvCxnSpPr>
            <a:cxnSpLocks/>
          </p:cNvCxnSpPr>
          <p:nvPr/>
        </p:nvCxnSpPr>
        <p:spPr>
          <a:xfrm>
            <a:off x="4191205" y="1361349"/>
            <a:ext cx="0" cy="5076355"/>
          </a:xfrm>
          <a:prstGeom prst="line">
            <a:avLst/>
          </a:prstGeom>
          <a:ln w="47625"/>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2349689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0D51EE-4354-3E40-A90C-4A7191EA2395}"/>
              </a:ext>
            </a:extLst>
          </p:cNvPr>
          <p:cNvSpPr txBox="1"/>
          <p:nvPr/>
        </p:nvSpPr>
        <p:spPr>
          <a:xfrm>
            <a:off x="4535095" y="1557201"/>
            <a:ext cx="7151181" cy="4093428"/>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400" dirty="0">
                <a:solidFill>
                  <a:schemeClr val="tx1">
                    <a:lumMod val="75000"/>
                    <a:lumOff val="25000"/>
                  </a:schemeClr>
                </a:solidFill>
              </a:rPr>
              <a:t>New simplified API model for Office Scripts.</a:t>
            </a:r>
          </a:p>
          <a:p>
            <a:pPr marL="457200" indent="-457200">
              <a:spcAft>
                <a:spcPts val="600"/>
              </a:spcAft>
              <a:buFont typeface="Arial" panose="020B0604020202020204" pitchFamily="34" charset="0"/>
              <a:buChar char="•"/>
            </a:pPr>
            <a:r>
              <a:rPr lang="en-US" sz="2400" dirty="0">
                <a:solidFill>
                  <a:schemeClr val="tx1">
                    <a:lumMod val="75000"/>
                    <a:lumOff val="25000"/>
                  </a:schemeClr>
                </a:solidFill>
              </a:rPr>
              <a:t>It is now easier to get started and automate your tasks in Office Scripts by using a simplified the API surface. </a:t>
            </a:r>
          </a:p>
          <a:p>
            <a:pPr marL="457200" indent="-457200">
              <a:spcAft>
                <a:spcPts val="600"/>
              </a:spcAft>
              <a:buFont typeface="Arial" panose="020B0604020202020204" pitchFamily="34" charset="0"/>
              <a:buChar char="•"/>
            </a:pPr>
            <a:r>
              <a:rPr lang="en-US" sz="2400" dirty="0">
                <a:solidFill>
                  <a:schemeClr val="tx1">
                    <a:lumMod val="75000"/>
                    <a:lumOff val="25000"/>
                  </a:schemeClr>
                </a:solidFill>
              </a:rPr>
              <a:t>Same benefits of previous model: recording actions and using full breadth of the APIs – and yet use a much easier model designed to suit both beginners and experienced users. </a:t>
            </a:r>
          </a:p>
          <a:p>
            <a:pPr marL="457200" indent="-457200">
              <a:spcAft>
                <a:spcPts val="600"/>
              </a:spcAft>
              <a:buFont typeface="Arial" panose="020B0604020202020204" pitchFamily="34" charset="0"/>
              <a:buChar char="•"/>
            </a:pPr>
            <a:r>
              <a:rPr lang="en-US" sz="2400" dirty="0">
                <a:solidFill>
                  <a:schemeClr val="tx1">
                    <a:lumMod val="75000"/>
                    <a:lumOff val="25000"/>
                  </a:schemeClr>
                </a:solidFill>
              </a:rPr>
              <a:t>Introduced recently in </a:t>
            </a:r>
            <a:r>
              <a:rPr lang="en-US" sz="2400" dirty="0">
                <a:solidFill>
                  <a:schemeClr val="tx1">
                    <a:lumMod val="75000"/>
                    <a:lumOff val="25000"/>
                  </a:schemeClr>
                </a:solidFill>
                <a:hlinkClick r:id="rId3">
                  <a:extLst>
                    <a:ext uri="{A12FA001-AC4F-418D-AE19-62706E023703}">
                      <ahyp:hlinkClr xmlns:ahyp="http://schemas.microsoft.com/office/drawing/2018/hyperlinkcolor" val="tx"/>
                    </a:ext>
                  </a:extLst>
                </a:hlinkClick>
              </a:rPr>
              <a:t>public preview</a:t>
            </a:r>
            <a:r>
              <a:rPr lang="en-US" sz="2400" dirty="0">
                <a:solidFill>
                  <a:schemeClr val="tx1">
                    <a:lumMod val="75000"/>
                    <a:lumOff val="25000"/>
                  </a:schemeClr>
                </a:solidFill>
              </a:rPr>
              <a:t>. </a:t>
            </a:r>
          </a:p>
          <a:p>
            <a:pPr>
              <a:spcAft>
                <a:spcPts val="600"/>
              </a:spcAft>
            </a:pPr>
            <a:endParaRPr lang="en-US" sz="2400" dirty="0">
              <a:solidFill>
                <a:schemeClr val="tx1">
                  <a:lumMod val="75000"/>
                  <a:lumOff val="25000"/>
                </a:schemeClr>
              </a:solidFill>
            </a:endParaRPr>
          </a:p>
        </p:txBody>
      </p:sp>
      <p:sp>
        <p:nvSpPr>
          <p:cNvPr id="7" name="Rectangle 6">
            <a:extLst>
              <a:ext uri="{FF2B5EF4-FFF2-40B4-BE49-F238E27FC236}">
                <a16:creationId xmlns:a16="http://schemas.microsoft.com/office/drawing/2014/main" id="{21C967A3-DD7E-0441-92F1-D8413EAB92F2}"/>
              </a:ext>
            </a:extLst>
          </p:cNvPr>
          <p:cNvSpPr/>
          <p:nvPr/>
        </p:nvSpPr>
        <p:spPr>
          <a:xfrm>
            <a:off x="403958" y="465965"/>
            <a:ext cx="7200626" cy="769441"/>
          </a:xfrm>
          <a:prstGeom prst="rect">
            <a:avLst/>
          </a:prstGeom>
        </p:spPr>
        <p:txBody>
          <a:bodyPr wrap="none">
            <a:spAutoFit/>
          </a:bodyPr>
          <a:lstStyle/>
          <a:p>
            <a:r>
              <a:rPr lang="en-US" sz="4400" i="1" dirty="0"/>
              <a:t>Simplified API for Office Scripts</a:t>
            </a:r>
          </a:p>
        </p:txBody>
      </p:sp>
      <p:sp>
        <p:nvSpPr>
          <p:cNvPr id="5" name="Rectangle 4">
            <a:extLst>
              <a:ext uri="{FF2B5EF4-FFF2-40B4-BE49-F238E27FC236}">
                <a16:creationId xmlns:a16="http://schemas.microsoft.com/office/drawing/2014/main" id="{BEAA5791-58A7-AE4F-B9D0-F1CD277FF48D}"/>
              </a:ext>
            </a:extLst>
          </p:cNvPr>
          <p:cNvSpPr/>
          <p:nvPr/>
        </p:nvSpPr>
        <p:spPr>
          <a:xfrm>
            <a:off x="1028572" y="2705290"/>
            <a:ext cx="2004075" cy="584775"/>
          </a:xfrm>
          <a:prstGeom prst="rect">
            <a:avLst/>
          </a:prstGeom>
        </p:spPr>
        <p:txBody>
          <a:bodyPr wrap="none">
            <a:spAutoFit/>
          </a:bodyPr>
          <a:lstStyle/>
          <a:p>
            <a:pPr algn="ctr">
              <a:spcAft>
                <a:spcPts val="600"/>
              </a:spcAft>
            </a:pPr>
            <a:r>
              <a:rPr lang="en-US" sz="3200" b="1" i="1" dirty="0">
                <a:solidFill>
                  <a:schemeClr val="tx1">
                    <a:lumMod val="75000"/>
                    <a:lumOff val="25000"/>
                  </a:schemeClr>
                </a:solidFill>
              </a:rPr>
              <a:t>What is it?</a:t>
            </a:r>
          </a:p>
        </p:txBody>
      </p:sp>
      <p:pic>
        <p:nvPicPr>
          <p:cNvPr id="2" name="Picture 1">
            <a:extLst>
              <a:ext uri="{FF2B5EF4-FFF2-40B4-BE49-F238E27FC236}">
                <a16:creationId xmlns:a16="http://schemas.microsoft.com/office/drawing/2014/main" id="{6FBD8C59-9659-477B-A82A-CDE84C512D81}"/>
              </a:ext>
            </a:extLst>
          </p:cNvPr>
          <p:cNvPicPr>
            <a:picLocks noChangeAspect="1"/>
          </p:cNvPicPr>
          <p:nvPr/>
        </p:nvPicPr>
        <p:blipFill>
          <a:blip r:embed="rId4"/>
          <a:stretch>
            <a:fillRect/>
          </a:stretch>
        </p:blipFill>
        <p:spPr>
          <a:xfrm>
            <a:off x="1185768" y="3228077"/>
            <a:ext cx="1617808" cy="1683841"/>
          </a:xfrm>
          <a:prstGeom prst="rect">
            <a:avLst/>
          </a:prstGeom>
        </p:spPr>
      </p:pic>
      <p:cxnSp>
        <p:nvCxnSpPr>
          <p:cNvPr id="11" name="Straight Connector 10">
            <a:extLst>
              <a:ext uri="{FF2B5EF4-FFF2-40B4-BE49-F238E27FC236}">
                <a16:creationId xmlns:a16="http://schemas.microsoft.com/office/drawing/2014/main" id="{74A085A1-E1C1-481D-88E2-F85657895B3E}"/>
              </a:ext>
            </a:extLst>
          </p:cNvPr>
          <p:cNvCxnSpPr>
            <a:cxnSpLocks/>
          </p:cNvCxnSpPr>
          <p:nvPr/>
        </p:nvCxnSpPr>
        <p:spPr>
          <a:xfrm>
            <a:off x="4191205" y="1361349"/>
            <a:ext cx="0" cy="5076355"/>
          </a:xfrm>
          <a:prstGeom prst="line">
            <a:avLst/>
          </a:prstGeom>
          <a:ln w="47625"/>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2489532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C967A3-DD7E-0441-92F1-D8413EAB92F2}"/>
              </a:ext>
            </a:extLst>
          </p:cNvPr>
          <p:cNvSpPr/>
          <p:nvPr/>
        </p:nvSpPr>
        <p:spPr>
          <a:xfrm>
            <a:off x="403958" y="465965"/>
            <a:ext cx="9927590" cy="769441"/>
          </a:xfrm>
          <a:prstGeom prst="rect">
            <a:avLst/>
          </a:prstGeom>
        </p:spPr>
        <p:txBody>
          <a:bodyPr wrap="none">
            <a:spAutoFit/>
          </a:bodyPr>
          <a:lstStyle/>
          <a:p>
            <a:r>
              <a:rPr lang="en-US" sz="4400" i="1" dirty="0"/>
              <a:t>Highlights of Simplified Office Scripts API</a:t>
            </a:r>
          </a:p>
        </p:txBody>
      </p:sp>
      <p:sp>
        <p:nvSpPr>
          <p:cNvPr id="6" name="Rectangle 5">
            <a:extLst>
              <a:ext uri="{FF2B5EF4-FFF2-40B4-BE49-F238E27FC236}">
                <a16:creationId xmlns:a16="http://schemas.microsoft.com/office/drawing/2014/main" id="{9EE88934-A5F5-904F-9E91-368D50A9011A}"/>
              </a:ext>
            </a:extLst>
          </p:cNvPr>
          <p:cNvSpPr/>
          <p:nvPr/>
        </p:nvSpPr>
        <p:spPr>
          <a:xfrm>
            <a:off x="4559009" y="1549802"/>
            <a:ext cx="7032972" cy="4585871"/>
          </a:xfrm>
          <a:prstGeom prst="rect">
            <a:avLst/>
          </a:prstGeom>
        </p:spPr>
        <p:txBody>
          <a:bodyPr wrap="square">
            <a:spAutoFit/>
          </a:bodyPr>
          <a:lstStyle/>
          <a:p>
            <a:pPr marL="457200" indent="-457200">
              <a:spcAft>
                <a:spcPts val="600"/>
              </a:spcAft>
              <a:buFont typeface="Arial" panose="020B0604020202020204" pitchFamily="34" charset="0"/>
              <a:buChar char="•"/>
            </a:pPr>
            <a:r>
              <a:rPr lang="en-US" sz="2400" dirty="0">
                <a:solidFill>
                  <a:schemeClr val="tx1">
                    <a:lumMod val="75000"/>
                    <a:lumOff val="25000"/>
                  </a:schemeClr>
                </a:solidFill>
              </a:rPr>
              <a:t>Office Scripts APIs can be </a:t>
            </a:r>
            <a:r>
              <a:rPr lang="en-US" sz="2400" b="1" dirty="0">
                <a:solidFill>
                  <a:schemeClr val="tx1">
                    <a:lumMod val="75000"/>
                    <a:lumOff val="25000"/>
                  </a:schemeClr>
                </a:solidFill>
              </a:rPr>
              <a:t>invoked in synchronously </a:t>
            </a:r>
            <a:r>
              <a:rPr lang="en-US" sz="2400" dirty="0">
                <a:solidFill>
                  <a:schemeClr val="tx1">
                    <a:lumMod val="75000"/>
                    <a:lumOff val="25000"/>
                  </a:schemeClr>
                </a:solidFill>
              </a:rPr>
              <a:t>- no promises or callbacks. ​ </a:t>
            </a:r>
          </a:p>
          <a:p>
            <a:pPr marL="457200" indent="-457200">
              <a:spcAft>
                <a:spcPts val="600"/>
              </a:spcAft>
              <a:buFont typeface="Arial" panose="020B0604020202020204" pitchFamily="34" charset="0"/>
              <a:buChar char="•"/>
            </a:pPr>
            <a:r>
              <a:rPr lang="en-US" sz="2400" dirty="0">
                <a:solidFill>
                  <a:schemeClr val="tx1">
                    <a:lumMod val="75000"/>
                    <a:lumOff val="25000"/>
                  </a:schemeClr>
                </a:solidFill>
              </a:rPr>
              <a:t>API design that provides: </a:t>
            </a:r>
          </a:p>
          <a:p>
            <a:pPr lvl="2" indent="-457200">
              <a:spcAft>
                <a:spcPts val="600"/>
              </a:spcAft>
              <a:buFont typeface="Courier New" panose="02070309020205020404" pitchFamily="49" charset="0"/>
              <a:buChar char="o"/>
            </a:pPr>
            <a:r>
              <a:rPr lang="en-US" sz="2000" dirty="0">
                <a:solidFill>
                  <a:schemeClr val="tx1">
                    <a:lumMod val="75000"/>
                    <a:lumOff val="25000"/>
                  </a:schemeClr>
                </a:solidFill>
              </a:rPr>
              <a:t>Simple methods, getter/setters</a:t>
            </a:r>
          </a:p>
          <a:p>
            <a:pPr lvl="2" indent="-457200">
              <a:spcAft>
                <a:spcPts val="600"/>
              </a:spcAft>
              <a:buFont typeface="Courier New" panose="02070309020205020404" pitchFamily="49" charset="0"/>
              <a:buChar char="o"/>
            </a:pPr>
            <a:r>
              <a:rPr lang="en-US" sz="2000" dirty="0">
                <a:solidFill>
                  <a:schemeClr val="tx1">
                    <a:lumMod val="75000"/>
                    <a:lumOff val="25000"/>
                  </a:schemeClr>
                </a:solidFill>
              </a:rPr>
              <a:t>Easy to access object collections as regular arrays.</a:t>
            </a:r>
          </a:p>
          <a:p>
            <a:pPr lvl="2" indent="-457200">
              <a:spcAft>
                <a:spcPts val="600"/>
              </a:spcAft>
              <a:buFont typeface="Courier New" panose="02070309020205020404" pitchFamily="49" charset="0"/>
              <a:buChar char="o"/>
            </a:pPr>
            <a:r>
              <a:rPr lang="en-US" sz="2000" dirty="0">
                <a:solidFill>
                  <a:schemeClr val="tx1">
                    <a:lumMod val="75000"/>
                    <a:lumOff val="25000"/>
                  </a:schemeClr>
                </a:solidFill>
              </a:rPr>
              <a:t>Better error handling options, and more. </a:t>
            </a:r>
          </a:p>
          <a:p>
            <a:pPr marL="457200" indent="-457200">
              <a:spcAft>
                <a:spcPts val="600"/>
              </a:spcAft>
              <a:buFont typeface="Arial" panose="020B0604020202020204" pitchFamily="34" charset="0"/>
              <a:buChar char="•"/>
            </a:pPr>
            <a:r>
              <a:rPr lang="en-US" sz="2400" dirty="0">
                <a:solidFill>
                  <a:schemeClr val="tx1">
                    <a:lumMod val="75000"/>
                    <a:lumOff val="25000"/>
                  </a:schemeClr>
                </a:solidFill>
              </a:rPr>
              <a:t>New/improved for range cell, table row, and column. </a:t>
            </a:r>
          </a:p>
          <a:p>
            <a:pPr marL="457200" indent="-457200">
              <a:spcAft>
                <a:spcPts val="600"/>
              </a:spcAft>
              <a:buFont typeface="Arial" panose="020B0604020202020204" pitchFamily="34" charset="0"/>
              <a:buChar char="•"/>
            </a:pPr>
            <a:r>
              <a:rPr lang="en-US" sz="2400" dirty="0">
                <a:solidFill>
                  <a:schemeClr val="tx1">
                    <a:lumMod val="75000"/>
                    <a:lumOff val="25000"/>
                  </a:schemeClr>
                </a:solidFill>
              </a:rPr>
              <a:t>Performance optimized for select scenarios. </a:t>
            </a:r>
          </a:p>
          <a:p>
            <a:pPr lvl="1">
              <a:spcAft>
                <a:spcPts val="600"/>
              </a:spcAft>
            </a:pPr>
            <a:r>
              <a:rPr lang="en-US" sz="2400" i="1" dirty="0">
                <a:solidFill>
                  <a:schemeClr val="tx1">
                    <a:lumMod val="75000"/>
                    <a:lumOff val="25000"/>
                  </a:schemeClr>
                </a:solidFill>
              </a:rPr>
              <a:t>-- Static type checks offered by TypeScript -- </a:t>
            </a:r>
          </a:p>
          <a:p>
            <a:pPr>
              <a:spcAft>
                <a:spcPts val="600"/>
              </a:spcAft>
            </a:pPr>
            <a:endParaRPr lang="en-US" sz="2400" dirty="0">
              <a:solidFill>
                <a:schemeClr val="tx1">
                  <a:lumMod val="75000"/>
                  <a:lumOff val="25000"/>
                </a:schemeClr>
              </a:solidFill>
            </a:endParaRPr>
          </a:p>
        </p:txBody>
      </p:sp>
      <p:sp>
        <p:nvSpPr>
          <p:cNvPr id="4" name="Rectangle 3">
            <a:extLst>
              <a:ext uri="{FF2B5EF4-FFF2-40B4-BE49-F238E27FC236}">
                <a16:creationId xmlns:a16="http://schemas.microsoft.com/office/drawing/2014/main" id="{24281326-70E6-40AF-8AFB-36C5B770BDED}"/>
              </a:ext>
            </a:extLst>
          </p:cNvPr>
          <p:cNvSpPr/>
          <p:nvPr/>
        </p:nvSpPr>
        <p:spPr>
          <a:xfrm>
            <a:off x="745604" y="2394424"/>
            <a:ext cx="3432762" cy="1077218"/>
          </a:xfrm>
          <a:prstGeom prst="rect">
            <a:avLst/>
          </a:prstGeom>
        </p:spPr>
        <p:txBody>
          <a:bodyPr wrap="square">
            <a:spAutoFit/>
          </a:bodyPr>
          <a:lstStyle/>
          <a:p>
            <a:pPr>
              <a:spcAft>
                <a:spcPts val="600"/>
              </a:spcAft>
            </a:pPr>
            <a:r>
              <a:rPr lang="en-US" sz="3200" b="1" i="1" dirty="0">
                <a:solidFill>
                  <a:schemeClr val="tx1">
                    <a:lumMod val="75000"/>
                    <a:lumOff val="25000"/>
                  </a:schemeClr>
                </a:solidFill>
              </a:rPr>
              <a:t>What are the key benefits?</a:t>
            </a:r>
            <a:endParaRPr lang="en-US" sz="3200" b="1" dirty="0">
              <a:solidFill>
                <a:schemeClr val="tx1">
                  <a:lumMod val="75000"/>
                  <a:lumOff val="25000"/>
                </a:schemeClr>
              </a:solidFill>
            </a:endParaRPr>
          </a:p>
        </p:txBody>
      </p:sp>
      <p:pic>
        <p:nvPicPr>
          <p:cNvPr id="5" name="Picture 4">
            <a:extLst>
              <a:ext uri="{FF2B5EF4-FFF2-40B4-BE49-F238E27FC236}">
                <a16:creationId xmlns:a16="http://schemas.microsoft.com/office/drawing/2014/main" id="{90EAAF4A-3313-47DD-A3BA-48144CBB4BCB}"/>
              </a:ext>
            </a:extLst>
          </p:cNvPr>
          <p:cNvPicPr>
            <a:picLocks noChangeAspect="1"/>
          </p:cNvPicPr>
          <p:nvPr/>
        </p:nvPicPr>
        <p:blipFill>
          <a:blip r:embed="rId3"/>
          <a:stretch>
            <a:fillRect/>
          </a:stretch>
        </p:blipFill>
        <p:spPr>
          <a:xfrm>
            <a:off x="1035386" y="3429000"/>
            <a:ext cx="1617808" cy="1683841"/>
          </a:xfrm>
          <a:prstGeom prst="rect">
            <a:avLst/>
          </a:prstGeom>
        </p:spPr>
      </p:pic>
      <p:cxnSp>
        <p:nvCxnSpPr>
          <p:cNvPr id="17" name="Straight Connector 16">
            <a:extLst>
              <a:ext uri="{FF2B5EF4-FFF2-40B4-BE49-F238E27FC236}">
                <a16:creationId xmlns:a16="http://schemas.microsoft.com/office/drawing/2014/main" id="{5E0F7645-BA2F-4FEF-B194-D11D390FC90C}"/>
              </a:ext>
            </a:extLst>
          </p:cNvPr>
          <p:cNvCxnSpPr>
            <a:cxnSpLocks/>
          </p:cNvCxnSpPr>
          <p:nvPr/>
        </p:nvCxnSpPr>
        <p:spPr>
          <a:xfrm>
            <a:off x="4191205" y="1361349"/>
            <a:ext cx="0" cy="5076355"/>
          </a:xfrm>
          <a:prstGeom prst="line">
            <a:avLst/>
          </a:prstGeom>
          <a:ln w="47625"/>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9057925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C967A3-DD7E-0441-92F1-D8413EAB92F2}"/>
              </a:ext>
            </a:extLst>
          </p:cNvPr>
          <p:cNvSpPr/>
          <p:nvPr/>
        </p:nvSpPr>
        <p:spPr>
          <a:xfrm>
            <a:off x="403958" y="465965"/>
            <a:ext cx="5676810" cy="769441"/>
          </a:xfrm>
          <a:prstGeom prst="rect">
            <a:avLst/>
          </a:prstGeom>
        </p:spPr>
        <p:txBody>
          <a:bodyPr wrap="none">
            <a:spAutoFit/>
          </a:bodyPr>
          <a:lstStyle/>
          <a:p>
            <a:r>
              <a:rPr lang="en-US" sz="4400" i="1" dirty="0"/>
              <a:t>Office Scripts structure</a:t>
            </a:r>
          </a:p>
        </p:txBody>
      </p:sp>
      <p:sp>
        <p:nvSpPr>
          <p:cNvPr id="4" name="Rectangle 3">
            <a:extLst>
              <a:ext uri="{FF2B5EF4-FFF2-40B4-BE49-F238E27FC236}">
                <a16:creationId xmlns:a16="http://schemas.microsoft.com/office/drawing/2014/main" id="{24281326-70E6-40AF-8AFB-36C5B770BDED}"/>
              </a:ext>
            </a:extLst>
          </p:cNvPr>
          <p:cNvSpPr/>
          <p:nvPr/>
        </p:nvSpPr>
        <p:spPr>
          <a:xfrm>
            <a:off x="277273" y="2490765"/>
            <a:ext cx="3774408" cy="1077218"/>
          </a:xfrm>
          <a:prstGeom prst="rect">
            <a:avLst/>
          </a:prstGeom>
        </p:spPr>
        <p:txBody>
          <a:bodyPr wrap="square">
            <a:spAutoFit/>
          </a:bodyPr>
          <a:lstStyle/>
          <a:p>
            <a:pPr>
              <a:spcAft>
                <a:spcPts val="600"/>
              </a:spcAft>
            </a:pPr>
            <a:r>
              <a:rPr lang="en-US" sz="3200" b="1" i="1" dirty="0">
                <a:solidFill>
                  <a:schemeClr val="tx1">
                    <a:lumMod val="75000"/>
                    <a:lumOff val="25000"/>
                  </a:schemeClr>
                </a:solidFill>
              </a:rPr>
              <a:t>What does the script look like?</a:t>
            </a:r>
            <a:endParaRPr lang="en-US" sz="3200" b="1" dirty="0">
              <a:solidFill>
                <a:schemeClr val="tx1">
                  <a:lumMod val="75000"/>
                  <a:lumOff val="25000"/>
                </a:schemeClr>
              </a:solidFill>
            </a:endParaRPr>
          </a:p>
        </p:txBody>
      </p:sp>
      <p:pic>
        <p:nvPicPr>
          <p:cNvPr id="5" name="Picture 4">
            <a:extLst>
              <a:ext uri="{FF2B5EF4-FFF2-40B4-BE49-F238E27FC236}">
                <a16:creationId xmlns:a16="http://schemas.microsoft.com/office/drawing/2014/main" id="{90EAAF4A-3313-47DD-A3BA-48144CBB4BCB}"/>
              </a:ext>
            </a:extLst>
          </p:cNvPr>
          <p:cNvPicPr>
            <a:picLocks noChangeAspect="1"/>
          </p:cNvPicPr>
          <p:nvPr/>
        </p:nvPicPr>
        <p:blipFill>
          <a:blip r:embed="rId3"/>
          <a:stretch>
            <a:fillRect/>
          </a:stretch>
        </p:blipFill>
        <p:spPr>
          <a:xfrm>
            <a:off x="1035386" y="3429000"/>
            <a:ext cx="1617808" cy="1683841"/>
          </a:xfrm>
          <a:prstGeom prst="rect">
            <a:avLst/>
          </a:prstGeom>
        </p:spPr>
      </p:pic>
      <p:cxnSp>
        <p:nvCxnSpPr>
          <p:cNvPr id="2" name="Straight Connector 1">
            <a:extLst>
              <a:ext uri="{FF2B5EF4-FFF2-40B4-BE49-F238E27FC236}">
                <a16:creationId xmlns:a16="http://schemas.microsoft.com/office/drawing/2014/main" id="{EADA741E-E2FD-4BF2-AF05-D195E2BD0D39}"/>
              </a:ext>
            </a:extLst>
          </p:cNvPr>
          <p:cNvCxnSpPr>
            <a:cxnSpLocks/>
          </p:cNvCxnSpPr>
          <p:nvPr/>
        </p:nvCxnSpPr>
        <p:spPr>
          <a:xfrm>
            <a:off x="4191205" y="1361349"/>
            <a:ext cx="0" cy="5076355"/>
          </a:xfrm>
          <a:prstGeom prst="line">
            <a:avLst/>
          </a:prstGeom>
          <a:ln w="47625"/>
        </p:spPr>
        <p:style>
          <a:lnRef idx="3">
            <a:schemeClr val="accent1"/>
          </a:lnRef>
          <a:fillRef idx="0">
            <a:schemeClr val="accent1"/>
          </a:fillRef>
          <a:effectRef idx="2">
            <a:schemeClr val="accent1"/>
          </a:effectRef>
          <a:fontRef idx="minor">
            <a:schemeClr val="tx1"/>
          </a:fontRef>
        </p:style>
      </p:cxnSp>
      <p:pic>
        <p:nvPicPr>
          <p:cNvPr id="8" name="Picture 7">
            <a:extLst>
              <a:ext uri="{FF2B5EF4-FFF2-40B4-BE49-F238E27FC236}">
                <a16:creationId xmlns:a16="http://schemas.microsoft.com/office/drawing/2014/main" id="{575C3484-C372-42C9-84D5-382E1D3A96AE}"/>
              </a:ext>
            </a:extLst>
          </p:cNvPr>
          <p:cNvPicPr>
            <a:picLocks noChangeAspect="1"/>
          </p:cNvPicPr>
          <p:nvPr/>
        </p:nvPicPr>
        <p:blipFill>
          <a:blip r:embed="rId4"/>
          <a:stretch>
            <a:fillRect/>
          </a:stretch>
        </p:blipFill>
        <p:spPr>
          <a:xfrm>
            <a:off x="4568526" y="4774592"/>
            <a:ext cx="6655142" cy="1524078"/>
          </a:xfrm>
          <a:prstGeom prst="rect">
            <a:avLst/>
          </a:prstGeom>
        </p:spPr>
      </p:pic>
      <p:sp>
        <p:nvSpPr>
          <p:cNvPr id="10" name="Arrow: Down 9">
            <a:extLst>
              <a:ext uri="{FF2B5EF4-FFF2-40B4-BE49-F238E27FC236}">
                <a16:creationId xmlns:a16="http://schemas.microsoft.com/office/drawing/2014/main" id="{FFBF3BE5-C39E-4EFA-9F8E-C681D8527C8D}"/>
              </a:ext>
            </a:extLst>
          </p:cNvPr>
          <p:cNvSpPr/>
          <p:nvPr/>
        </p:nvSpPr>
        <p:spPr>
          <a:xfrm rot="2036998">
            <a:off x="9115297" y="4473589"/>
            <a:ext cx="303433" cy="278831"/>
          </a:xfrm>
          <a:prstGeom prst="down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err="1"/>
          </a:p>
        </p:txBody>
      </p:sp>
      <p:sp>
        <p:nvSpPr>
          <p:cNvPr id="11" name="TextBox 10">
            <a:extLst>
              <a:ext uri="{FF2B5EF4-FFF2-40B4-BE49-F238E27FC236}">
                <a16:creationId xmlns:a16="http://schemas.microsoft.com/office/drawing/2014/main" id="{E27B1034-D6BF-4C39-A168-9143FA30CBA2}"/>
              </a:ext>
            </a:extLst>
          </p:cNvPr>
          <p:cNvSpPr txBox="1"/>
          <p:nvPr/>
        </p:nvSpPr>
        <p:spPr>
          <a:xfrm>
            <a:off x="9267013" y="4225933"/>
            <a:ext cx="1027959" cy="276999"/>
          </a:xfrm>
          <a:prstGeom prst="rect">
            <a:avLst/>
          </a:prstGeom>
          <a:noFill/>
        </p:spPr>
        <p:txBody>
          <a:bodyPr wrap="square" rtlCol="0">
            <a:spAutoFit/>
          </a:bodyPr>
          <a:lstStyle/>
          <a:p>
            <a:pPr algn="l"/>
            <a:r>
              <a:rPr lang="en-US" sz="1200" dirty="0">
                <a:solidFill>
                  <a:srgbClr val="00B0F0"/>
                </a:solidFill>
                <a:latin typeface="Consolas" panose="020B0609020204030204" pitchFamily="49" charset="0"/>
              </a:rPr>
              <a:t>Input</a:t>
            </a:r>
          </a:p>
        </p:txBody>
      </p:sp>
      <p:sp>
        <p:nvSpPr>
          <p:cNvPr id="13" name="Arrow: Down 12">
            <a:extLst>
              <a:ext uri="{FF2B5EF4-FFF2-40B4-BE49-F238E27FC236}">
                <a16:creationId xmlns:a16="http://schemas.microsoft.com/office/drawing/2014/main" id="{BE04D4CD-D674-4BEC-B9A4-E8B90B3B4617}"/>
              </a:ext>
            </a:extLst>
          </p:cNvPr>
          <p:cNvSpPr/>
          <p:nvPr/>
        </p:nvSpPr>
        <p:spPr>
          <a:xfrm rot="2036998">
            <a:off x="10490918" y="4522941"/>
            <a:ext cx="303433" cy="278831"/>
          </a:xfrm>
          <a:prstGeom prst="down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err="1"/>
          </a:p>
        </p:txBody>
      </p:sp>
      <p:sp>
        <p:nvSpPr>
          <p:cNvPr id="15" name="TextBox 14">
            <a:extLst>
              <a:ext uri="{FF2B5EF4-FFF2-40B4-BE49-F238E27FC236}">
                <a16:creationId xmlns:a16="http://schemas.microsoft.com/office/drawing/2014/main" id="{2114F628-2EF1-4063-AEF8-C73AE9BEEB80}"/>
              </a:ext>
            </a:extLst>
          </p:cNvPr>
          <p:cNvSpPr txBox="1"/>
          <p:nvPr/>
        </p:nvSpPr>
        <p:spPr>
          <a:xfrm>
            <a:off x="10642634" y="4275285"/>
            <a:ext cx="1285570" cy="276999"/>
          </a:xfrm>
          <a:prstGeom prst="rect">
            <a:avLst/>
          </a:prstGeom>
          <a:noFill/>
        </p:spPr>
        <p:txBody>
          <a:bodyPr wrap="square" rtlCol="0">
            <a:spAutoFit/>
          </a:bodyPr>
          <a:lstStyle/>
          <a:p>
            <a:pPr algn="l"/>
            <a:r>
              <a:rPr lang="en-US" sz="1200" dirty="0">
                <a:solidFill>
                  <a:srgbClr val="00B0F0"/>
                </a:solidFill>
                <a:latin typeface="Consolas" panose="020B0609020204030204" pitchFamily="49" charset="0"/>
              </a:rPr>
              <a:t>Output type</a:t>
            </a:r>
          </a:p>
        </p:txBody>
      </p:sp>
      <p:sp>
        <p:nvSpPr>
          <p:cNvPr id="17" name="Arrow: Down 16">
            <a:extLst>
              <a:ext uri="{FF2B5EF4-FFF2-40B4-BE49-F238E27FC236}">
                <a16:creationId xmlns:a16="http://schemas.microsoft.com/office/drawing/2014/main" id="{31BB07F9-7973-4C17-A1F8-AFED74B39474}"/>
              </a:ext>
            </a:extLst>
          </p:cNvPr>
          <p:cNvSpPr/>
          <p:nvPr/>
        </p:nvSpPr>
        <p:spPr>
          <a:xfrm rot="6792271">
            <a:off x="6559907" y="6052364"/>
            <a:ext cx="303433" cy="278831"/>
          </a:xfrm>
          <a:prstGeom prst="down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err="1"/>
          </a:p>
        </p:txBody>
      </p:sp>
      <p:sp>
        <p:nvSpPr>
          <p:cNvPr id="19" name="TextBox 18">
            <a:extLst>
              <a:ext uri="{FF2B5EF4-FFF2-40B4-BE49-F238E27FC236}">
                <a16:creationId xmlns:a16="http://schemas.microsoft.com/office/drawing/2014/main" id="{1EFF510D-6385-41C4-B1CA-C39CC1914DA1}"/>
              </a:ext>
            </a:extLst>
          </p:cNvPr>
          <p:cNvSpPr txBox="1"/>
          <p:nvPr/>
        </p:nvSpPr>
        <p:spPr>
          <a:xfrm>
            <a:off x="6825800" y="6125827"/>
            <a:ext cx="1285570" cy="276999"/>
          </a:xfrm>
          <a:prstGeom prst="rect">
            <a:avLst/>
          </a:prstGeom>
          <a:noFill/>
        </p:spPr>
        <p:txBody>
          <a:bodyPr wrap="square" rtlCol="0">
            <a:spAutoFit/>
          </a:bodyPr>
          <a:lstStyle/>
          <a:p>
            <a:pPr algn="l"/>
            <a:r>
              <a:rPr lang="en-US" sz="1200" dirty="0">
                <a:solidFill>
                  <a:srgbClr val="00B0F0"/>
                </a:solidFill>
                <a:latin typeface="Consolas" panose="020B0609020204030204" pitchFamily="49" charset="0"/>
              </a:rPr>
              <a:t>Return output</a:t>
            </a:r>
          </a:p>
        </p:txBody>
      </p:sp>
      <p:sp>
        <p:nvSpPr>
          <p:cNvPr id="21" name="TextBox 20">
            <a:extLst>
              <a:ext uri="{FF2B5EF4-FFF2-40B4-BE49-F238E27FC236}">
                <a16:creationId xmlns:a16="http://schemas.microsoft.com/office/drawing/2014/main" id="{D1AB4B55-A413-4611-A1EE-936087CA63AE}"/>
              </a:ext>
            </a:extLst>
          </p:cNvPr>
          <p:cNvSpPr txBox="1"/>
          <p:nvPr/>
        </p:nvSpPr>
        <p:spPr>
          <a:xfrm>
            <a:off x="5603559" y="3845871"/>
            <a:ext cx="4940549" cy="369332"/>
          </a:xfrm>
          <a:prstGeom prst="rect">
            <a:avLst/>
          </a:prstGeom>
          <a:noFill/>
        </p:spPr>
        <p:txBody>
          <a:bodyPr wrap="square">
            <a:spAutoFit/>
          </a:bodyPr>
          <a:lstStyle/>
          <a:p>
            <a:r>
              <a:rPr lang="en-US" b="1" i="1" dirty="0">
                <a:solidFill>
                  <a:schemeClr val="tx1">
                    <a:lumMod val="75000"/>
                    <a:lumOff val="25000"/>
                  </a:schemeClr>
                </a:solidFill>
              </a:rPr>
              <a:t>Connect Excel with other parts of your workflow</a:t>
            </a:r>
            <a:endParaRPr lang="en-US" dirty="0"/>
          </a:p>
        </p:txBody>
      </p:sp>
      <p:pic>
        <p:nvPicPr>
          <p:cNvPr id="23" name="Picture 22">
            <a:extLst>
              <a:ext uri="{FF2B5EF4-FFF2-40B4-BE49-F238E27FC236}">
                <a16:creationId xmlns:a16="http://schemas.microsoft.com/office/drawing/2014/main" id="{BAE2B6CB-C388-4041-A4A4-0F494A21D90C}"/>
              </a:ext>
            </a:extLst>
          </p:cNvPr>
          <p:cNvPicPr>
            <a:picLocks noChangeAspect="1"/>
          </p:cNvPicPr>
          <p:nvPr/>
        </p:nvPicPr>
        <p:blipFill>
          <a:blip r:embed="rId5"/>
          <a:stretch>
            <a:fillRect/>
          </a:stretch>
        </p:blipFill>
        <p:spPr>
          <a:xfrm>
            <a:off x="4569417" y="2613940"/>
            <a:ext cx="4940554" cy="997001"/>
          </a:xfrm>
          <a:prstGeom prst="rect">
            <a:avLst/>
          </a:prstGeom>
        </p:spPr>
      </p:pic>
      <p:sp>
        <p:nvSpPr>
          <p:cNvPr id="25" name="TextBox 24">
            <a:extLst>
              <a:ext uri="{FF2B5EF4-FFF2-40B4-BE49-F238E27FC236}">
                <a16:creationId xmlns:a16="http://schemas.microsoft.com/office/drawing/2014/main" id="{DA964E68-6E33-4A5B-B7B5-A45BD75F83F4}"/>
              </a:ext>
            </a:extLst>
          </p:cNvPr>
          <p:cNvSpPr txBox="1"/>
          <p:nvPr/>
        </p:nvSpPr>
        <p:spPr>
          <a:xfrm>
            <a:off x="5531543" y="1228589"/>
            <a:ext cx="4389529" cy="369332"/>
          </a:xfrm>
          <a:prstGeom prst="rect">
            <a:avLst/>
          </a:prstGeom>
          <a:noFill/>
        </p:spPr>
        <p:txBody>
          <a:bodyPr wrap="square">
            <a:spAutoFit/>
          </a:bodyPr>
          <a:lstStyle/>
          <a:p>
            <a:r>
              <a:rPr lang="en-US" b="1" i="1" u="sng" dirty="0">
                <a:solidFill>
                  <a:schemeClr val="tx1">
                    <a:lumMod val="75000"/>
                    <a:lumOff val="25000"/>
                  </a:schemeClr>
                </a:solidFill>
              </a:rPr>
              <a:t>main</a:t>
            </a:r>
            <a:r>
              <a:rPr lang="en-US" b="1" i="1" dirty="0">
                <a:solidFill>
                  <a:schemeClr val="tx1">
                    <a:lumMod val="75000"/>
                    <a:lumOff val="25000"/>
                  </a:schemeClr>
                </a:solidFill>
              </a:rPr>
              <a:t> function is the entry point for scripts</a:t>
            </a:r>
            <a:endParaRPr lang="en-US" dirty="0"/>
          </a:p>
        </p:txBody>
      </p:sp>
      <p:sp>
        <p:nvSpPr>
          <p:cNvPr id="29" name="Arrow: Down 28">
            <a:extLst>
              <a:ext uri="{FF2B5EF4-FFF2-40B4-BE49-F238E27FC236}">
                <a16:creationId xmlns:a16="http://schemas.microsoft.com/office/drawing/2014/main" id="{B473FB79-7D90-44BD-9151-D2CDFB117F0E}"/>
              </a:ext>
            </a:extLst>
          </p:cNvPr>
          <p:cNvSpPr/>
          <p:nvPr/>
        </p:nvSpPr>
        <p:spPr>
          <a:xfrm rot="2036998">
            <a:off x="5781213" y="2351350"/>
            <a:ext cx="303433" cy="278831"/>
          </a:xfrm>
          <a:prstGeom prst="down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err="1"/>
          </a:p>
        </p:txBody>
      </p:sp>
      <p:sp>
        <p:nvSpPr>
          <p:cNvPr id="31" name="TextBox 30">
            <a:extLst>
              <a:ext uri="{FF2B5EF4-FFF2-40B4-BE49-F238E27FC236}">
                <a16:creationId xmlns:a16="http://schemas.microsoft.com/office/drawing/2014/main" id="{41F34271-8259-4EC4-967C-78D9E18FE5F8}"/>
              </a:ext>
            </a:extLst>
          </p:cNvPr>
          <p:cNvSpPr txBox="1"/>
          <p:nvPr/>
        </p:nvSpPr>
        <p:spPr>
          <a:xfrm>
            <a:off x="6008299" y="1872470"/>
            <a:ext cx="891239" cy="461665"/>
          </a:xfrm>
          <a:prstGeom prst="rect">
            <a:avLst/>
          </a:prstGeom>
          <a:noFill/>
        </p:spPr>
        <p:txBody>
          <a:bodyPr wrap="square" rtlCol="0">
            <a:spAutoFit/>
          </a:bodyPr>
          <a:lstStyle/>
          <a:p>
            <a:pPr algn="l"/>
            <a:r>
              <a:rPr lang="en-US" sz="1200" dirty="0">
                <a:solidFill>
                  <a:srgbClr val="00B0F0"/>
                </a:solidFill>
                <a:latin typeface="Consolas" panose="020B0609020204030204" pitchFamily="49" charset="0"/>
              </a:rPr>
              <a:t>Entry point</a:t>
            </a:r>
          </a:p>
        </p:txBody>
      </p:sp>
      <p:sp>
        <p:nvSpPr>
          <p:cNvPr id="33" name="Arrow: Down 32">
            <a:extLst>
              <a:ext uri="{FF2B5EF4-FFF2-40B4-BE49-F238E27FC236}">
                <a16:creationId xmlns:a16="http://schemas.microsoft.com/office/drawing/2014/main" id="{BB59E557-CB81-4CB5-B7A7-28851D4D621B}"/>
              </a:ext>
            </a:extLst>
          </p:cNvPr>
          <p:cNvSpPr/>
          <p:nvPr/>
        </p:nvSpPr>
        <p:spPr>
          <a:xfrm rot="2036998">
            <a:off x="6749602" y="2351350"/>
            <a:ext cx="303433" cy="278831"/>
          </a:xfrm>
          <a:prstGeom prst="down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err="1"/>
          </a:p>
        </p:txBody>
      </p:sp>
      <p:sp>
        <p:nvSpPr>
          <p:cNvPr id="35" name="TextBox 34">
            <a:extLst>
              <a:ext uri="{FF2B5EF4-FFF2-40B4-BE49-F238E27FC236}">
                <a16:creationId xmlns:a16="http://schemas.microsoft.com/office/drawing/2014/main" id="{7C4D0050-4E92-4F19-BFBB-FBDA98BC5AC7}"/>
              </a:ext>
            </a:extLst>
          </p:cNvPr>
          <p:cNvSpPr txBox="1"/>
          <p:nvPr/>
        </p:nvSpPr>
        <p:spPr>
          <a:xfrm>
            <a:off x="7060287" y="1872470"/>
            <a:ext cx="2776780" cy="461665"/>
          </a:xfrm>
          <a:prstGeom prst="rect">
            <a:avLst/>
          </a:prstGeom>
          <a:noFill/>
        </p:spPr>
        <p:txBody>
          <a:bodyPr wrap="square" rtlCol="0">
            <a:spAutoFit/>
          </a:bodyPr>
          <a:lstStyle/>
          <a:p>
            <a:pPr algn="l"/>
            <a:r>
              <a:rPr lang="en-US" sz="1200" dirty="0">
                <a:solidFill>
                  <a:srgbClr val="00B0F0"/>
                </a:solidFill>
                <a:latin typeface="Consolas" panose="020B0609020204030204" pitchFamily="49" charset="0"/>
              </a:rPr>
              <a:t>Workbook object is provided to main function</a:t>
            </a:r>
          </a:p>
        </p:txBody>
      </p:sp>
      <p:sp>
        <p:nvSpPr>
          <p:cNvPr id="36" name="Right Brace 35">
            <a:extLst>
              <a:ext uri="{FF2B5EF4-FFF2-40B4-BE49-F238E27FC236}">
                <a16:creationId xmlns:a16="http://schemas.microsoft.com/office/drawing/2014/main" id="{B1DBCE42-6746-40B0-99C4-6F304A61A610}"/>
              </a:ext>
            </a:extLst>
          </p:cNvPr>
          <p:cNvSpPr/>
          <p:nvPr/>
        </p:nvSpPr>
        <p:spPr>
          <a:xfrm>
            <a:off x="9187054" y="2775138"/>
            <a:ext cx="159918" cy="586364"/>
          </a:xfrm>
          <a:prstGeom prst="rightBrace">
            <a:avLst/>
          </a:prstGeom>
          <a:ln w="127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BC8FD1C4-7DB9-453F-AA5F-59ACA573C6E9}"/>
              </a:ext>
            </a:extLst>
          </p:cNvPr>
          <p:cNvSpPr txBox="1"/>
          <p:nvPr/>
        </p:nvSpPr>
        <p:spPr>
          <a:xfrm>
            <a:off x="9470726" y="2791789"/>
            <a:ext cx="1237908" cy="461665"/>
          </a:xfrm>
          <a:prstGeom prst="rect">
            <a:avLst/>
          </a:prstGeom>
          <a:noFill/>
        </p:spPr>
        <p:txBody>
          <a:bodyPr wrap="square" rtlCol="0">
            <a:spAutoFit/>
          </a:bodyPr>
          <a:lstStyle/>
          <a:p>
            <a:pPr algn="l"/>
            <a:r>
              <a:rPr lang="en-US" sz="1200" dirty="0">
                <a:solidFill>
                  <a:srgbClr val="00B0F0"/>
                </a:solidFill>
                <a:latin typeface="Consolas" panose="020B0609020204030204" pitchFamily="49" charset="0"/>
              </a:rPr>
              <a:t>Your code goes here</a:t>
            </a:r>
          </a:p>
        </p:txBody>
      </p:sp>
      <p:sp>
        <p:nvSpPr>
          <p:cNvPr id="39" name="Arrow: Down 38">
            <a:extLst>
              <a:ext uri="{FF2B5EF4-FFF2-40B4-BE49-F238E27FC236}">
                <a16:creationId xmlns:a16="http://schemas.microsoft.com/office/drawing/2014/main" id="{00A8B4D0-A2CA-4AF4-A63E-1F25C42305AD}"/>
              </a:ext>
            </a:extLst>
          </p:cNvPr>
          <p:cNvSpPr/>
          <p:nvPr/>
        </p:nvSpPr>
        <p:spPr>
          <a:xfrm rot="2036998">
            <a:off x="8239599" y="2397744"/>
            <a:ext cx="303433" cy="278831"/>
          </a:xfrm>
          <a:prstGeom prst="down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err="1"/>
          </a:p>
        </p:txBody>
      </p:sp>
      <p:sp>
        <p:nvSpPr>
          <p:cNvPr id="40" name="TextBox 39">
            <a:extLst>
              <a:ext uri="{FF2B5EF4-FFF2-40B4-BE49-F238E27FC236}">
                <a16:creationId xmlns:a16="http://schemas.microsoft.com/office/drawing/2014/main" id="{D02549EF-1608-4576-B4D7-503A68062ECB}"/>
              </a:ext>
            </a:extLst>
          </p:cNvPr>
          <p:cNvSpPr txBox="1"/>
          <p:nvPr/>
        </p:nvSpPr>
        <p:spPr>
          <a:xfrm>
            <a:off x="8508639" y="2174893"/>
            <a:ext cx="2776780" cy="276999"/>
          </a:xfrm>
          <a:prstGeom prst="rect">
            <a:avLst/>
          </a:prstGeom>
          <a:noFill/>
        </p:spPr>
        <p:txBody>
          <a:bodyPr wrap="square" rtlCol="0">
            <a:spAutoFit/>
          </a:bodyPr>
          <a:lstStyle/>
          <a:p>
            <a:pPr algn="l"/>
            <a:r>
              <a:rPr lang="en-US" sz="1200" dirty="0">
                <a:solidFill>
                  <a:srgbClr val="00B0F0"/>
                </a:solidFill>
                <a:latin typeface="Consolas" panose="020B0609020204030204" pitchFamily="49" charset="0"/>
              </a:rPr>
              <a:t>Type information</a:t>
            </a:r>
          </a:p>
        </p:txBody>
      </p:sp>
    </p:spTree>
    <p:extLst>
      <p:ext uri="{BB962C8B-B14F-4D97-AF65-F5344CB8AC3E}">
        <p14:creationId xmlns:p14="http://schemas.microsoft.com/office/powerpoint/2010/main" val="1915564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animBg="1"/>
      <p:bldP spid="15" grpId="0"/>
      <p:bldP spid="17" grpId="0" animBg="1"/>
      <p:bldP spid="19" grpId="0"/>
      <p:bldP spid="21" grpId="0"/>
      <p:bldP spid="25" grpId="0"/>
      <p:bldP spid="29" grpId="0" animBg="1"/>
      <p:bldP spid="31" grpId="0"/>
      <p:bldP spid="33" grpId="0" animBg="1"/>
      <p:bldP spid="35" grpId="0"/>
      <p:bldP spid="36" grpId="0" animBg="1"/>
      <p:bldP spid="38" grpId="0"/>
      <p:bldP spid="39" grpId="0" animBg="1"/>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281326-70E6-40AF-8AFB-36C5B770BDED}"/>
              </a:ext>
            </a:extLst>
          </p:cNvPr>
          <p:cNvSpPr/>
          <p:nvPr/>
        </p:nvSpPr>
        <p:spPr>
          <a:xfrm>
            <a:off x="403958" y="2394424"/>
            <a:ext cx="3774408" cy="1077218"/>
          </a:xfrm>
          <a:prstGeom prst="rect">
            <a:avLst/>
          </a:prstGeom>
        </p:spPr>
        <p:txBody>
          <a:bodyPr wrap="square">
            <a:spAutoFit/>
          </a:bodyPr>
          <a:lstStyle/>
          <a:p>
            <a:pPr>
              <a:spcAft>
                <a:spcPts val="600"/>
              </a:spcAft>
            </a:pPr>
            <a:r>
              <a:rPr lang="en-US" sz="3200" b="1" i="1">
                <a:solidFill>
                  <a:schemeClr val="tx1">
                    <a:lumMod val="75000"/>
                    <a:lumOff val="25000"/>
                  </a:schemeClr>
                </a:solidFill>
              </a:rPr>
              <a:t>How do I organize my code?</a:t>
            </a:r>
            <a:endParaRPr lang="en-US" sz="3200" b="1">
              <a:solidFill>
                <a:schemeClr val="tx1">
                  <a:lumMod val="75000"/>
                  <a:lumOff val="25000"/>
                </a:schemeClr>
              </a:solidFill>
            </a:endParaRPr>
          </a:p>
        </p:txBody>
      </p:sp>
      <p:pic>
        <p:nvPicPr>
          <p:cNvPr id="5" name="Picture 4">
            <a:extLst>
              <a:ext uri="{FF2B5EF4-FFF2-40B4-BE49-F238E27FC236}">
                <a16:creationId xmlns:a16="http://schemas.microsoft.com/office/drawing/2014/main" id="{90EAAF4A-3313-47DD-A3BA-48144CBB4BCB}"/>
              </a:ext>
            </a:extLst>
          </p:cNvPr>
          <p:cNvPicPr>
            <a:picLocks noChangeAspect="1"/>
          </p:cNvPicPr>
          <p:nvPr/>
        </p:nvPicPr>
        <p:blipFill>
          <a:blip r:embed="rId3"/>
          <a:stretch>
            <a:fillRect/>
          </a:stretch>
        </p:blipFill>
        <p:spPr>
          <a:xfrm>
            <a:off x="1035386" y="3429000"/>
            <a:ext cx="1617808" cy="1683841"/>
          </a:xfrm>
          <a:prstGeom prst="rect">
            <a:avLst/>
          </a:prstGeom>
        </p:spPr>
      </p:pic>
      <p:cxnSp>
        <p:nvCxnSpPr>
          <p:cNvPr id="2" name="Straight Connector 1">
            <a:extLst>
              <a:ext uri="{FF2B5EF4-FFF2-40B4-BE49-F238E27FC236}">
                <a16:creationId xmlns:a16="http://schemas.microsoft.com/office/drawing/2014/main" id="{EADA741E-E2FD-4BF2-AF05-D195E2BD0D39}"/>
              </a:ext>
            </a:extLst>
          </p:cNvPr>
          <p:cNvCxnSpPr>
            <a:cxnSpLocks/>
          </p:cNvCxnSpPr>
          <p:nvPr/>
        </p:nvCxnSpPr>
        <p:spPr>
          <a:xfrm>
            <a:off x="4191205" y="1361349"/>
            <a:ext cx="0" cy="5076355"/>
          </a:xfrm>
          <a:prstGeom prst="line">
            <a:avLst/>
          </a:prstGeom>
          <a:ln w="47625"/>
        </p:spPr>
        <p:style>
          <a:lnRef idx="3">
            <a:schemeClr val="accent1"/>
          </a:lnRef>
          <a:fillRef idx="0">
            <a:schemeClr val="accent1"/>
          </a:fillRef>
          <a:effectRef idx="2">
            <a:schemeClr val="accent1"/>
          </a:effectRef>
          <a:fontRef idx="minor">
            <a:schemeClr val="tx1"/>
          </a:fontRef>
        </p:style>
      </p:cxnSp>
      <p:sp>
        <p:nvSpPr>
          <p:cNvPr id="25" name="TextBox 24">
            <a:extLst>
              <a:ext uri="{FF2B5EF4-FFF2-40B4-BE49-F238E27FC236}">
                <a16:creationId xmlns:a16="http://schemas.microsoft.com/office/drawing/2014/main" id="{DA964E68-6E33-4A5B-B7B5-A45BD75F83F4}"/>
              </a:ext>
            </a:extLst>
          </p:cNvPr>
          <p:cNvSpPr txBox="1"/>
          <p:nvPr/>
        </p:nvSpPr>
        <p:spPr>
          <a:xfrm>
            <a:off x="5488449" y="1291833"/>
            <a:ext cx="4389529" cy="369332"/>
          </a:xfrm>
          <a:prstGeom prst="rect">
            <a:avLst/>
          </a:prstGeom>
          <a:noFill/>
        </p:spPr>
        <p:txBody>
          <a:bodyPr wrap="square">
            <a:spAutoFit/>
          </a:bodyPr>
          <a:lstStyle/>
          <a:p>
            <a:r>
              <a:rPr lang="en-US" b="1" i="1">
                <a:solidFill>
                  <a:schemeClr val="tx1">
                    <a:lumMod val="75000"/>
                    <a:lumOff val="25000"/>
                  </a:schemeClr>
                </a:solidFill>
              </a:rPr>
              <a:t>Use functions to organize and re-use code</a:t>
            </a:r>
            <a:endParaRPr lang="en-US"/>
          </a:p>
        </p:txBody>
      </p:sp>
      <p:pic>
        <p:nvPicPr>
          <p:cNvPr id="12" name="Picture 11">
            <a:extLst>
              <a:ext uri="{FF2B5EF4-FFF2-40B4-BE49-F238E27FC236}">
                <a16:creationId xmlns:a16="http://schemas.microsoft.com/office/drawing/2014/main" id="{D625193D-0F24-44CB-AC5C-7331FD329574}"/>
              </a:ext>
            </a:extLst>
          </p:cNvPr>
          <p:cNvPicPr>
            <a:picLocks noChangeAspect="1"/>
          </p:cNvPicPr>
          <p:nvPr/>
        </p:nvPicPr>
        <p:blipFill>
          <a:blip r:embed="rId4"/>
          <a:stretch>
            <a:fillRect/>
          </a:stretch>
        </p:blipFill>
        <p:spPr>
          <a:xfrm>
            <a:off x="4740086" y="2011818"/>
            <a:ext cx="6782570" cy="4154520"/>
          </a:xfrm>
          <a:prstGeom prst="rect">
            <a:avLst/>
          </a:prstGeom>
        </p:spPr>
      </p:pic>
      <p:sp>
        <p:nvSpPr>
          <p:cNvPr id="33" name="Arrow: Down 32">
            <a:extLst>
              <a:ext uri="{FF2B5EF4-FFF2-40B4-BE49-F238E27FC236}">
                <a16:creationId xmlns:a16="http://schemas.microsoft.com/office/drawing/2014/main" id="{BB59E557-CB81-4CB5-B7A7-28851D4D621B}"/>
              </a:ext>
            </a:extLst>
          </p:cNvPr>
          <p:cNvSpPr/>
          <p:nvPr/>
        </p:nvSpPr>
        <p:spPr>
          <a:xfrm rot="4184118">
            <a:off x="9205816" y="2477052"/>
            <a:ext cx="303433" cy="278831"/>
          </a:xfrm>
          <a:prstGeom prst="down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err="1"/>
          </a:p>
        </p:txBody>
      </p:sp>
      <p:sp>
        <p:nvSpPr>
          <p:cNvPr id="35" name="TextBox 34">
            <a:extLst>
              <a:ext uri="{FF2B5EF4-FFF2-40B4-BE49-F238E27FC236}">
                <a16:creationId xmlns:a16="http://schemas.microsoft.com/office/drawing/2014/main" id="{7C4D0050-4E92-4F19-BFBB-FBDA98BC5AC7}"/>
              </a:ext>
            </a:extLst>
          </p:cNvPr>
          <p:cNvSpPr txBox="1"/>
          <p:nvPr/>
        </p:nvSpPr>
        <p:spPr>
          <a:xfrm>
            <a:off x="9601403" y="2292859"/>
            <a:ext cx="2470133" cy="461665"/>
          </a:xfrm>
          <a:prstGeom prst="rect">
            <a:avLst/>
          </a:prstGeom>
          <a:noFill/>
        </p:spPr>
        <p:txBody>
          <a:bodyPr wrap="square" rtlCol="0">
            <a:spAutoFit/>
          </a:bodyPr>
          <a:lstStyle/>
          <a:p>
            <a:pPr algn="l"/>
            <a:r>
              <a:rPr lang="en-US" sz="1200">
                <a:solidFill>
                  <a:srgbClr val="00B0F0"/>
                </a:solidFill>
                <a:latin typeface="Consolas" panose="020B0609020204030204" pitchFamily="49" charset="0"/>
              </a:rPr>
              <a:t>Call function and receive output.</a:t>
            </a:r>
          </a:p>
        </p:txBody>
      </p:sp>
      <p:sp>
        <p:nvSpPr>
          <p:cNvPr id="18" name="Arrow: Down 17">
            <a:extLst>
              <a:ext uri="{FF2B5EF4-FFF2-40B4-BE49-F238E27FC236}">
                <a16:creationId xmlns:a16="http://schemas.microsoft.com/office/drawing/2014/main" id="{F9EA7CF5-355C-4746-B759-88BB02EE4492}"/>
              </a:ext>
            </a:extLst>
          </p:cNvPr>
          <p:cNvSpPr/>
          <p:nvPr/>
        </p:nvSpPr>
        <p:spPr>
          <a:xfrm rot="6547597">
            <a:off x="6818279" y="4344828"/>
            <a:ext cx="303433" cy="278831"/>
          </a:xfrm>
          <a:prstGeom prst="down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err="1"/>
          </a:p>
        </p:txBody>
      </p:sp>
      <p:sp>
        <p:nvSpPr>
          <p:cNvPr id="20" name="TextBox 19">
            <a:extLst>
              <a:ext uri="{FF2B5EF4-FFF2-40B4-BE49-F238E27FC236}">
                <a16:creationId xmlns:a16="http://schemas.microsoft.com/office/drawing/2014/main" id="{37648734-2C36-47CE-9080-B53FA004E6B3}"/>
              </a:ext>
            </a:extLst>
          </p:cNvPr>
          <p:cNvSpPr txBox="1"/>
          <p:nvPr/>
        </p:nvSpPr>
        <p:spPr>
          <a:xfrm>
            <a:off x="7092719" y="4412667"/>
            <a:ext cx="1532520" cy="276999"/>
          </a:xfrm>
          <a:prstGeom prst="rect">
            <a:avLst/>
          </a:prstGeom>
          <a:noFill/>
        </p:spPr>
        <p:txBody>
          <a:bodyPr wrap="square" rtlCol="0">
            <a:spAutoFit/>
          </a:bodyPr>
          <a:lstStyle/>
          <a:p>
            <a:pPr algn="l"/>
            <a:r>
              <a:rPr lang="en-US" sz="1200">
                <a:solidFill>
                  <a:srgbClr val="00B0F0"/>
                </a:solidFill>
                <a:latin typeface="Consolas" panose="020B0609020204030204" pitchFamily="49" charset="0"/>
              </a:rPr>
              <a:t>Return output.</a:t>
            </a:r>
          </a:p>
        </p:txBody>
      </p:sp>
      <p:sp>
        <p:nvSpPr>
          <p:cNvPr id="22" name="Rectangle 21">
            <a:extLst>
              <a:ext uri="{FF2B5EF4-FFF2-40B4-BE49-F238E27FC236}">
                <a16:creationId xmlns:a16="http://schemas.microsoft.com/office/drawing/2014/main" id="{259A3EA1-CE44-4325-B7D2-15E3DE94DFB5}"/>
              </a:ext>
            </a:extLst>
          </p:cNvPr>
          <p:cNvSpPr/>
          <p:nvPr/>
        </p:nvSpPr>
        <p:spPr>
          <a:xfrm>
            <a:off x="403958" y="465965"/>
            <a:ext cx="5676810" cy="769441"/>
          </a:xfrm>
          <a:prstGeom prst="rect">
            <a:avLst/>
          </a:prstGeom>
        </p:spPr>
        <p:txBody>
          <a:bodyPr wrap="none">
            <a:spAutoFit/>
          </a:bodyPr>
          <a:lstStyle/>
          <a:p>
            <a:r>
              <a:rPr lang="en-US" sz="4400" i="1"/>
              <a:t>Office Scripts structure</a:t>
            </a:r>
          </a:p>
        </p:txBody>
      </p:sp>
      <p:sp>
        <p:nvSpPr>
          <p:cNvPr id="36" name="Right Brace 35">
            <a:extLst>
              <a:ext uri="{FF2B5EF4-FFF2-40B4-BE49-F238E27FC236}">
                <a16:creationId xmlns:a16="http://schemas.microsoft.com/office/drawing/2014/main" id="{B1DBCE42-6746-40B0-99C4-6F304A61A610}"/>
              </a:ext>
            </a:extLst>
          </p:cNvPr>
          <p:cNvSpPr/>
          <p:nvPr/>
        </p:nvSpPr>
        <p:spPr>
          <a:xfrm>
            <a:off x="11628099" y="3426129"/>
            <a:ext cx="198711" cy="1157594"/>
          </a:xfrm>
          <a:prstGeom prst="rightBrace">
            <a:avLst/>
          </a:prstGeom>
          <a:ln w="127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BC8FD1C4-7DB9-453F-AA5F-59ACA573C6E9}"/>
              </a:ext>
            </a:extLst>
          </p:cNvPr>
          <p:cNvSpPr txBox="1"/>
          <p:nvPr/>
        </p:nvSpPr>
        <p:spPr>
          <a:xfrm>
            <a:off x="10673718" y="4238719"/>
            <a:ext cx="1436217" cy="1015663"/>
          </a:xfrm>
          <a:prstGeom prst="rect">
            <a:avLst/>
          </a:prstGeom>
          <a:noFill/>
        </p:spPr>
        <p:txBody>
          <a:bodyPr wrap="square" rtlCol="0">
            <a:spAutoFit/>
          </a:bodyPr>
          <a:lstStyle/>
          <a:p>
            <a:pPr algn="l"/>
            <a:r>
              <a:rPr lang="en-US" sz="1200">
                <a:solidFill>
                  <a:srgbClr val="00B0F0"/>
                </a:solidFill>
                <a:latin typeface="Consolas" panose="020B0609020204030204" pitchFamily="49" charset="0"/>
              </a:rPr>
              <a:t>Function: performs action            and returns output.</a:t>
            </a:r>
          </a:p>
        </p:txBody>
      </p:sp>
    </p:spTree>
    <p:extLst>
      <p:ext uri="{BB962C8B-B14F-4D97-AF65-F5344CB8AC3E}">
        <p14:creationId xmlns:p14="http://schemas.microsoft.com/office/powerpoint/2010/main" val="1937766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3" grpId="0" animBg="1"/>
      <p:bldP spid="35" grpId="0"/>
      <p:bldP spid="18" grpId="0" animBg="1"/>
      <p:bldP spid="20" grpId="0"/>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9839D-E3DC-415C-B605-314EECD97AB5}"/>
              </a:ext>
            </a:extLst>
          </p:cNvPr>
          <p:cNvSpPr>
            <a:spLocks noGrp="1"/>
          </p:cNvSpPr>
          <p:nvPr>
            <p:ph type="title"/>
          </p:nvPr>
        </p:nvSpPr>
        <p:spPr>
          <a:xfrm>
            <a:off x="585217" y="238288"/>
            <a:ext cx="11018520" cy="553998"/>
          </a:xfrm>
        </p:spPr>
        <p:txBody>
          <a:bodyPr/>
          <a:lstStyle/>
          <a:p>
            <a:r>
              <a:rPr lang="en-US" b="1" dirty="0"/>
              <a:t>Let us know what you think..</a:t>
            </a:r>
            <a:endParaRPr lang="en-US" sz="2400" dirty="0"/>
          </a:p>
        </p:txBody>
      </p:sp>
      <p:sp>
        <p:nvSpPr>
          <p:cNvPr id="7" name="Rectangle 6">
            <a:extLst>
              <a:ext uri="{FF2B5EF4-FFF2-40B4-BE49-F238E27FC236}">
                <a16:creationId xmlns:a16="http://schemas.microsoft.com/office/drawing/2014/main" id="{7E4A3697-4D22-41EE-8FFE-E17C58165185}"/>
              </a:ext>
            </a:extLst>
          </p:cNvPr>
          <p:cNvSpPr/>
          <p:nvPr/>
        </p:nvSpPr>
        <p:spPr>
          <a:xfrm>
            <a:off x="509905" y="1420606"/>
            <a:ext cx="10564495" cy="1600438"/>
          </a:xfrm>
          <a:prstGeom prst="rect">
            <a:avLst/>
          </a:prstGeom>
        </p:spPr>
        <p:txBody>
          <a:bodyPr wrap="square">
            <a:spAutoFit/>
          </a:bodyPr>
          <a:lstStyle/>
          <a:p>
            <a:pPr marL="457200" indent="-457200">
              <a:spcAft>
                <a:spcPts val="600"/>
              </a:spcAft>
              <a:buFont typeface="Arial" panose="020B0604020202020204" pitchFamily="34" charset="0"/>
              <a:buChar char="•"/>
            </a:pPr>
            <a:r>
              <a:rPr lang="en-US" sz="2800" dirty="0">
                <a:solidFill>
                  <a:schemeClr val="tx1">
                    <a:lumMod val="75000"/>
                    <a:lumOff val="25000"/>
                  </a:schemeClr>
                </a:solidFill>
              </a:rPr>
              <a:t>Short anonymous survey to collect your feedback of features:</a:t>
            </a:r>
          </a:p>
          <a:p>
            <a:pPr lvl="1">
              <a:spcAft>
                <a:spcPts val="600"/>
              </a:spcAft>
            </a:pPr>
            <a:r>
              <a:rPr lang="en-US" sz="3200" b="1" dirty="0">
                <a:hlinkClick r:id="rId2"/>
              </a:rPr>
              <a:t>https://aka.ms/os-survey1</a:t>
            </a:r>
            <a:r>
              <a:rPr lang="en-US" sz="3200" b="1" dirty="0"/>
              <a:t> </a:t>
            </a:r>
            <a:r>
              <a:rPr lang="en-US" sz="3200" b="1" dirty="0">
                <a:solidFill>
                  <a:srgbClr val="FFFFFF"/>
                </a:solidFill>
              </a:rPr>
              <a:t>6</a:t>
            </a:r>
            <a:r>
              <a:rPr lang="en-US" sz="2800" dirty="0">
                <a:solidFill>
                  <a:srgbClr val="FFFFFF"/>
                </a:solidFill>
              </a:rPr>
              <a:t>5devprogram</a:t>
            </a:r>
            <a:endParaRPr lang="en-US" sz="2800" dirty="0"/>
          </a:p>
          <a:p>
            <a:pPr>
              <a:spcAft>
                <a:spcPts val="600"/>
              </a:spcAft>
            </a:pPr>
            <a:endParaRPr lang="en-US" sz="2800" dirty="0">
              <a:solidFill>
                <a:schemeClr val="tx1">
                  <a:lumMod val="75000"/>
                  <a:lumOff val="25000"/>
                </a:schemeClr>
              </a:solidFill>
            </a:endParaRPr>
          </a:p>
        </p:txBody>
      </p:sp>
    </p:spTree>
    <p:extLst>
      <p:ext uri="{BB962C8B-B14F-4D97-AF65-F5344CB8AC3E}">
        <p14:creationId xmlns:p14="http://schemas.microsoft.com/office/powerpoint/2010/main" val="369550493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C967A3-DD7E-0441-92F1-D8413EAB92F2}"/>
              </a:ext>
            </a:extLst>
          </p:cNvPr>
          <p:cNvSpPr/>
          <p:nvPr/>
        </p:nvSpPr>
        <p:spPr>
          <a:xfrm>
            <a:off x="403958" y="465965"/>
            <a:ext cx="4086760" cy="769441"/>
          </a:xfrm>
          <a:prstGeom prst="rect">
            <a:avLst/>
          </a:prstGeom>
        </p:spPr>
        <p:txBody>
          <a:bodyPr wrap="none">
            <a:spAutoFit/>
          </a:bodyPr>
          <a:lstStyle/>
          <a:p>
            <a:r>
              <a:rPr lang="en-US" sz="4400" i="1" dirty="0"/>
              <a:t>Key API patterns</a:t>
            </a:r>
          </a:p>
        </p:txBody>
      </p:sp>
      <p:sp>
        <p:nvSpPr>
          <p:cNvPr id="6" name="Rectangle 5">
            <a:extLst>
              <a:ext uri="{FF2B5EF4-FFF2-40B4-BE49-F238E27FC236}">
                <a16:creationId xmlns:a16="http://schemas.microsoft.com/office/drawing/2014/main" id="{9EE88934-A5F5-904F-9E91-368D50A9011A}"/>
              </a:ext>
            </a:extLst>
          </p:cNvPr>
          <p:cNvSpPr/>
          <p:nvPr/>
        </p:nvSpPr>
        <p:spPr>
          <a:xfrm>
            <a:off x="4579511" y="1527244"/>
            <a:ext cx="7032972" cy="3139321"/>
          </a:xfrm>
          <a:prstGeom prst="rect">
            <a:avLst/>
          </a:prstGeom>
        </p:spPr>
        <p:txBody>
          <a:bodyPr wrap="square">
            <a:spAutoFit/>
          </a:bodyPr>
          <a:lstStyle/>
          <a:p>
            <a:pPr marL="457200" indent="-457200">
              <a:spcAft>
                <a:spcPts val="600"/>
              </a:spcAft>
              <a:buFont typeface="Arial" panose="020B0604020202020204" pitchFamily="34" charset="0"/>
              <a:buChar char="•"/>
            </a:pPr>
            <a:r>
              <a:rPr lang="en-US" sz="2400" i="1" u="sng" dirty="0">
                <a:solidFill>
                  <a:schemeClr val="tx1">
                    <a:lumMod val="75000"/>
                    <a:lumOff val="25000"/>
                  </a:schemeClr>
                </a:solidFill>
              </a:rPr>
              <a:t>main</a:t>
            </a:r>
            <a:r>
              <a:rPr lang="en-US" sz="2400" dirty="0">
                <a:solidFill>
                  <a:schemeClr val="tx1">
                    <a:lumMod val="75000"/>
                    <a:lumOff val="25000"/>
                  </a:schemeClr>
                </a:solidFill>
              </a:rPr>
              <a:t> function and parameters.</a:t>
            </a:r>
          </a:p>
          <a:p>
            <a:pPr marL="457200" indent="-457200">
              <a:spcAft>
                <a:spcPts val="600"/>
              </a:spcAft>
              <a:buFont typeface="Arial" panose="020B0604020202020204" pitchFamily="34" charset="0"/>
              <a:buChar char="•"/>
            </a:pPr>
            <a:r>
              <a:rPr lang="en-US" sz="2400" dirty="0">
                <a:solidFill>
                  <a:schemeClr val="tx1">
                    <a:lumMod val="75000"/>
                    <a:lumOff val="25000"/>
                  </a:schemeClr>
                </a:solidFill>
              </a:rPr>
              <a:t>Object hierarchy and relationships.</a:t>
            </a:r>
          </a:p>
          <a:p>
            <a:pPr marL="457200" indent="-457200">
              <a:spcAft>
                <a:spcPts val="600"/>
              </a:spcAft>
              <a:buFont typeface="Arial" panose="020B0604020202020204" pitchFamily="34" charset="0"/>
              <a:buChar char="•"/>
            </a:pPr>
            <a:r>
              <a:rPr lang="en-US" sz="2400" dirty="0">
                <a:solidFill>
                  <a:schemeClr val="tx1">
                    <a:lumMod val="75000"/>
                    <a:lumOff val="25000"/>
                  </a:schemeClr>
                </a:solidFill>
              </a:rPr>
              <a:t>Basic </a:t>
            </a:r>
            <a:r>
              <a:rPr lang="en-US" sz="2400" i="1" u="sng" dirty="0">
                <a:solidFill>
                  <a:schemeClr val="tx1">
                    <a:lumMod val="75000"/>
                    <a:lumOff val="25000"/>
                  </a:schemeClr>
                </a:solidFill>
              </a:rPr>
              <a:t>read</a:t>
            </a:r>
            <a:r>
              <a:rPr lang="en-US" sz="2400" dirty="0">
                <a:solidFill>
                  <a:schemeClr val="tx1">
                    <a:lumMod val="75000"/>
                    <a:lumOff val="25000"/>
                  </a:schemeClr>
                </a:solidFill>
              </a:rPr>
              <a:t>, </a:t>
            </a:r>
            <a:r>
              <a:rPr lang="en-US" sz="2400" i="1" u="sng" dirty="0">
                <a:solidFill>
                  <a:schemeClr val="tx1">
                    <a:lumMod val="75000"/>
                    <a:lumOff val="25000"/>
                  </a:schemeClr>
                </a:solidFill>
              </a:rPr>
              <a:t>write</a:t>
            </a:r>
            <a:r>
              <a:rPr lang="en-US" sz="2400" dirty="0">
                <a:solidFill>
                  <a:schemeClr val="tx1">
                    <a:lumMod val="75000"/>
                    <a:lumOff val="25000"/>
                  </a:schemeClr>
                </a:solidFill>
              </a:rPr>
              <a:t> data to/from workbook.</a:t>
            </a:r>
          </a:p>
          <a:p>
            <a:pPr marL="457200" indent="-457200">
              <a:spcAft>
                <a:spcPts val="600"/>
              </a:spcAft>
              <a:buFont typeface="Arial" panose="020B0604020202020204" pitchFamily="34" charset="0"/>
              <a:buChar char="•"/>
            </a:pPr>
            <a:r>
              <a:rPr lang="en-US" sz="2400" i="1" u="sng" dirty="0">
                <a:solidFill>
                  <a:schemeClr val="tx1">
                    <a:lumMod val="75000"/>
                    <a:lumOff val="25000"/>
                  </a:schemeClr>
                </a:solidFill>
              </a:rPr>
              <a:t>Method</a:t>
            </a:r>
            <a:r>
              <a:rPr lang="en-US" sz="2400" dirty="0">
                <a:solidFill>
                  <a:schemeClr val="tx1">
                    <a:lumMod val="75000"/>
                    <a:lumOff val="25000"/>
                  </a:schemeClr>
                </a:solidFill>
              </a:rPr>
              <a:t> invocation on objects.</a:t>
            </a:r>
          </a:p>
          <a:p>
            <a:pPr marL="457200" indent="-457200">
              <a:spcAft>
                <a:spcPts val="600"/>
              </a:spcAft>
              <a:buFont typeface="Arial" panose="020B0604020202020204" pitchFamily="34" charset="0"/>
              <a:buChar char="•"/>
            </a:pPr>
            <a:r>
              <a:rPr lang="en-US" sz="2400" i="1" u="sng" dirty="0">
                <a:solidFill>
                  <a:schemeClr val="tx1">
                    <a:lumMod val="75000"/>
                    <a:lumOff val="25000"/>
                  </a:schemeClr>
                </a:solidFill>
              </a:rPr>
              <a:t>Collection</a:t>
            </a:r>
            <a:r>
              <a:rPr lang="en-US" sz="2400" dirty="0">
                <a:solidFill>
                  <a:schemeClr val="tx1">
                    <a:lumMod val="75000"/>
                    <a:lumOff val="25000"/>
                  </a:schemeClr>
                </a:solidFill>
              </a:rPr>
              <a:t> (array) navigation and operations. </a:t>
            </a:r>
          </a:p>
          <a:p>
            <a:pPr marL="457200" indent="-457200">
              <a:spcAft>
                <a:spcPts val="600"/>
              </a:spcAft>
              <a:buFont typeface="Arial" panose="020B0604020202020204" pitchFamily="34" charset="0"/>
              <a:buChar char="•"/>
            </a:pPr>
            <a:r>
              <a:rPr lang="en-US" sz="2400" dirty="0">
                <a:solidFill>
                  <a:schemeClr val="tx1">
                    <a:lumMod val="75000"/>
                    <a:lumOff val="25000"/>
                  </a:schemeClr>
                </a:solidFill>
              </a:rPr>
              <a:t>Object presence check. </a:t>
            </a:r>
          </a:p>
          <a:p>
            <a:pPr>
              <a:spcAft>
                <a:spcPts val="600"/>
              </a:spcAft>
            </a:pPr>
            <a:r>
              <a:rPr lang="en-US" sz="2400" i="1" dirty="0">
                <a:solidFill>
                  <a:schemeClr val="tx1">
                    <a:lumMod val="75000"/>
                    <a:lumOff val="25000"/>
                  </a:schemeClr>
                </a:solidFill>
              </a:rPr>
              <a:t>	- Use </a:t>
            </a:r>
            <a:r>
              <a:rPr lang="en-US" sz="2400" i="1" dirty="0" err="1">
                <a:solidFill>
                  <a:schemeClr val="tx1">
                    <a:lumMod val="75000"/>
                    <a:lumOff val="25000"/>
                  </a:schemeClr>
                </a:solidFill>
              </a:rPr>
              <a:t>IntelliSence</a:t>
            </a:r>
            <a:r>
              <a:rPr lang="en-US" sz="2400" i="1" dirty="0">
                <a:solidFill>
                  <a:schemeClr val="tx1">
                    <a:lumMod val="75000"/>
                    <a:lumOff val="25000"/>
                  </a:schemeClr>
                </a:solidFill>
              </a:rPr>
              <a:t> to discover APIs. -</a:t>
            </a:r>
          </a:p>
        </p:txBody>
      </p:sp>
      <p:sp>
        <p:nvSpPr>
          <p:cNvPr id="4" name="Rectangle 3">
            <a:extLst>
              <a:ext uri="{FF2B5EF4-FFF2-40B4-BE49-F238E27FC236}">
                <a16:creationId xmlns:a16="http://schemas.microsoft.com/office/drawing/2014/main" id="{24281326-70E6-40AF-8AFB-36C5B770BDED}"/>
              </a:ext>
            </a:extLst>
          </p:cNvPr>
          <p:cNvSpPr/>
          <p:nvPr/>
        </p:nvSpPr>
        <p:spPr>
          <a:xfrm>
            <a:off x="403958" y="2394424"/>
            <a:ext cx="3774408" cy="1077218"/>
          </a:xfrm>
          <a:prstGeom prst="rect">
            <a:avLst/>
          </a:prstGeom>
        </p:spPr>
        <p:txBody>
          <a:bodyPr wrap="square">
            <a:spAutoFit/>
          </a:bodyPr>
          <a:lstStyle/>
          <a:p>
            <a:pPr>
              <a:spcAft>
                <a:spcPts val="600"/>
              </a:spcAft>
            </a:pPr>
            <a:r>
              <a:rPr lang="en-US" sz="3200" b="1" i="1" dirty="0">
                <a:solidFill>
                  <a:schemeClr val="tx1">
                    <a:lumMod val="75000"/>
                    <a:lumOff val="25000"/>
                  </a:schemeClr>
                </a:solidFill>
              </a:rPr>
              <a:t>What are the key API patterns?</a:t>
            </a:r>
            <a:endParaRPr lang="en-US" sz="3200" b="1" dirty="0">
              <a:solidFill>
                <a:schemeClr val="tx1">
                  <a:lumMod val="75000"/>
                  <a:lumOff val="25000"/>
                </a:schemeClr>
              </a:solidFill>
            </a:endParaRPr>
          </a:p>
        </p:txBody>
      </p:sp>
      <p:pic>
        <p:nvPicPr>
          <p:cNvPr id="5" name="Picture 4">
            <a:extLst>
              <a:ext uri="{FF2B5EF4-FFF2-40B4-BE49-F238E27FC236}">
                <a16:creationId xmlns:a16="http://schemas.microsoft.com/office/drawing/2014/main" id="{90EAAF4A-3313-47DD-A3BA-48144CBB4BCB}"/>
              </a:ext>
            </a:extLst>
          </p:cNvPr>
          <p:cNvPicPr>
            <a:picLocks noChangeAspect="1"/>
          </p:cNvPicPr>
          <p:nvPr/>
        </p:nvPicPr>
        <p:blipFill>
          <a:blip r:embed="rId3"/>
          <a:stretch>
            <a:fillRect/>
          </a:stretch>
        </p:blipFill>
        <p:spPr>
          <a:xfrm>
            <a:off x="1035386" y="3429000"/>
            <a:ext cx="1617808" cy="1683841"/>
          </a:xfrm>
          <a:prstGeom prst="rect">
            <a:avLst/>
          </a:prstGeom>
        </p:spPr>
      </p:pic>
      <p:cxnSp>
        <p:nvCxnSpPr>
          <p:cNvPr id="3" name="Straight Connector 2">
            <a:extLst>
              <a:ext uri="{FF2B5EF4-FFF2-40B4-BE49-F238E27FC236}">
                <a16:creationId xmlns:a16="http://schemas.microsoft.com/office/drawing/2014/main" id="{E617A773-C2ED-4018-9BA1-DB21B4E539D9}"/>
              </a:ext>
            </a:extLst>
          </p:cNvPr>
          <p:cNvCxnSpPr>
            <a:cxnSpLocks/>
          </p:cNvCxnSpPr>
          <p:nvPr/>
        </p:nvCxnSpPr>
        <p:spPr>
          <a:xfrm>
            <a:off x="4191205" y="1361349"/>
            <a:ext cx="0" cy="5076355"/>
          </a:xfrm>
          <a:prstGeom prst="line">
            <a:avLst/>
          </a:prstGeom>
          <a:ln w="47625"/>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1027637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C967A3-DD7E-0441-92F1-D8413EAB92F2}"/>
              </a:ext>
            </a:extLst>
          </p:cNvPr>
          <p:cNvSpPr/>
          <p:nvPr/>
        </p:nvSpPr>
        <p:spPr>
          <a:xfrm>
            <a:off x="403958" y="465965"/>
            <a:ext cx="4086760" cy="769441"/>
          </a:xfrm>
          <a:prstGeom prst="rect">
            <a:avLst/>
          </a:prstGeom>
        </p:spPr>
        <p:txBody>
          <a:bodyPr wrap="none">
            <a:spAutoFit/>
          </a:bodyPr>
          <a:lstStyle/>
          <a:p>
            <a:r>
              <a:rPr lang="en-US" sz="4400" i="1"/>
              <a:t>Key API patterns</a:t>
            </a:r>
          </a:p>
        </p:txBody>
      </p:sp>
      <p:sp>
        <p:nvSpPr>
          <p:cNvPr id="4" name="Rectangle 3">
            <a:extLst>
              <a:ext uri="{FF2B5EF4-FFF2-40B4-BE49-F238E27FC236}">
                <a16:creationId xmlns:a16="http://schemas.microsoft.com/office/drawing/2014/main" id="{24281326-70E6-40AF-8AFB-36C5B770BDED}"/>
              </a:ext>
            </a:extLst>
          </p:cNvPr>
          <p:cNvSpPr/>
          <p:nvPr/>
        </p:nvSpPr>
        <p:spPr>
          <a:xfrm>
            <a:off x="403958" y="2394424"/>
            <a:ext cx="3774408" cy="1077218"/>
          </a:xfrm>
          <a:prstGeom prst="rect">
            <a:avLst/>
          </a:prstGeom>
        </p:spPr>
        <p:txBody>
          <a:bodyPr wrap="square">
            <a:spAutoFit/>
          </a:bodyPr>
          <a:lstStyle/>
          <a:p>
            <a:pPr>
              <a:spcAft>
                <a:spcPts val="600"/>
              </a:spcAft>
            </a:pPr>
            <a:r>
              <a:rPr lang="en-US" sz="3200" b="1" i="1">
                <a:solidFill>
                  <a:schemeClr val="tx1">
                    <a:lumMod val="75000"/>
                    <a:lumOff val="25000"/>
                  </a:schemeClr>
                </a:solidFill>
              </a:rPr>
              <a:t>What does the API syntax look like?</a:t>
            </a:r>
            <a:endParaRPr lang="en-US" sz="3200" b="1">
              <a:solidFill>
                <a:schemeClr val="tx1">
                  <a:lumMod val="75000"/>
                  <a:lumOff val="25000"/>
                </a:schemeClr>
              </a:solidFill>
            </a:endParaRPr>
          </a:p>
        </p:txBody>
      </p:sp>
      <p:pic>
        <p:nvPicPr>
          <p:cNvPr id="5" name="Picture 4">
            <a:extLst>
              <a:ext uri="{FF2B5EF4-FFF2-40B4-BE49-F238E27FC236}">
                <a16:creationId xmlns:a16="http://schemas.microsoft.com/office/drawing/2014/main" id="{90EAAF4A-3313-47DD-A3BA-48144CBB4BCB}"/>
              </a:ext>
            </a:extLst>
          </p:cNvPr>
          <p:cNvPicPr>
            <a:picLocks noChangeAspect="1"/>
          </p:cNvPicPr>
          <p:nvPr/>
        </p:nvPicPr>
        <p:blipFill>
          <a:blip r:embed="rId3"/>
          <a:stretch>
            <a:fillRect/>
          </a:stretch>
        </p:blipFill>
        <p:spPr>
          <a:xfrm>
            <a:off x="1035386" y="3429000"/>
            <a:ext cx="1617808" cy="1683841"/>
          </a:xfrm>
          <a:prstGeom prst="rect">
            <a:avLst/>
          </a:prstGeom>
        </p:spPr>
      </p:pic>
      <p:cxnSp>
        <p:nvCxnSpPr>
          <p:cNvPr id="3" name="Straight Connector 2">
            <a:extLst>
              <a:ext uri="{FF2B5EF4-FFF2-40B4-BE49-F238E27FC236}">
                <a16:creationId xmlns:a16="http://schemas.microsoft.com/office/drawing/2014/main" id="{E617A773-C2ED-4018-9BA1-DB21B4E539D9}"/>
              </a:ext>
            </a:extLst>
          </p:cNvPr>
          <p:cNvCxnSpPr>
            <a:cxnSpLocks/>
          </p:cNvCxnSpPr>
          <p:nvPr/>
        </p:nvCxnSpPr>
        <p:spPr>
          <a:xfrm>
            <a:off x="4191205" y="1361349"/>
            <a:ext cx="0" cy="5076355"/>
          </a:xfrm>
          <a:prstGeom prst="line">
            <a:avLst/>
          </a:prstGeom>
          <a:ln w="47625"/>
        </p:spPr>
        <p:style>
          <a:lnRef idx="3">
            <a:schemeClr val="accent1"/>
          </a:lnRef>
          <a:fillRef idx="0">
            <a:schemeClr val="accent1"/>
          </a:fillRef>
          <a:effectRef idx="2">
            <a:schemeClr val="accent1"/>
          </a:effectRef>
          <a:fontRef idx="minor">
            <a:schemeClr val="tx1"/>
          </a:fontRef>
        </p:style>
      </p:cxnSp>
      <p:pic>
        <p:nvPicPr>
          <p:cNvPr id="8" name="Picture 7">
            <a:extLst>
              <a:ext uri="{FF2B5EF4-FFF2-40B4-BE49-F238E27FC236}">
                <a16:creationId xmlns:a16="http://schemas.microsoft.com/office/drawing/2014/main" id="{EC86DCAD-9E25-B045-B7FB-B01D3402D2D5}"/>
              </a:ext>
            </a:extLst>
          </p:cNvPr>
          <p:cNvPicPr>
            <a:picLocks noChangeAspect="1"/>
          </p:cNvPicPr>
          <p:nvPr/>
        </p:nvPicPr>
        <p:blipFill>
          <a:blip r:embed="rId4"/>
          <a:stretch>
            <a:fillRect/>
          </a:stretch>
        </p:blipFill>
        <p:spPr>
          <a:xfrm>
            <a:off x="4527346" y="1361349"/>
            <a:ext cx="6946900" cy="4241800"/>
          </a:xfrm>
          <a:prstGeom prst="rect">
            <a:avLst/>
          </a:prstGeom>
        </p:spPr>
      </p:pic>
      <p:cxnSp>
        <p:nvCxnSpPr>
          <p:cNvPr id="10" name="Straight Connector 9">
            <a:extLst>
              <a:ext uri="{FF2B5EF4-FFF2-40B4-BE49-F238E27FC236}">
                <a16:creationId xmlns:a16="http://schemas.microsoft.com/office/drawing/2014/main" id="{3DF9E68B-DBDD-B84A-AC4D-2E8A8E093581}"/>
              </a:ext>
            </a:extLst>
          </p:cNvPr>
          <p:cNvCxnSpPr>
            <a:cxnSpLocks/>
          </p:cNvCxnSpPr>
          <p:nvPr/>
        </p:nvCxnSpPr>
        <p:spPr>
          <a:xfrm>
            <a:off x="6507480" y="2096477"/>
            <a:ext cx="756920" cy="0"/>
          </a:xfrm>
          <a:prstGeom prst="line">
            <a:avLst/>
          </a:prstGeom>
          <a:ln w="31750">
            <a:solidFill>
              <a:srgbClr val="C00000"/>
            </a:solidFill>
          </a:ln>
        </p:spPr>
        <p:style>
          <a:lnRef idx="3">
            <a:schemeClr val="accent5"/>
          </a:lnRef>
          <a:fillRef idx="0">
            <a:schemeClr val="accent5"/>
          </a:fillRef>
          <a:effectRef idx="2">
            <a:schemeClr val="accent5"/>
          </a:effectRef>
          <a:fontRef idx="minor">
            <a:schemeClr val="tx1"/>
          </a:fontRef>
        </p:style>
      </p:cxnSp>
      <p:cxnSp>
        <p:nvCxnSpPr>
          <p:cNvPr id="12" name="Straight Connector 11">
            <a:extLst>
              <a:ext uri="{FF2B5EF4-FFF2-40B4-BE49-F238E27FC236}">
                <a16:creationId xmlns:a16="http://schemas.microsoft.com/office/drawing/2014/main" id="{46EEC532-D441-4EBC-BBE9-1551F21B6122}"/>
              </a:ext>
            </a:extLst>
          </p:cNvPr>
          <p:cNvCxnSpPr>
            <a:cxnSpLocks/>
          </p:cNvCxnSpPr>
          <p:nvPr/>
        </p:nvCxnSpPr>
        <p:spPr>
          <a:xfrm>
            <a:off x="7416800" y="2096477"/>
            <a:ext cx="1168400" cy="0"/>
          </a:xfrm>
          <a:prstGeom prst="line">
            <a:avLst/>
          </a:prstGeom>
          <a:ln w="31750">
            <a:solidFill>
              <a:srgbClr val="C00000"/>
            </a:solidFill>
          </a:ln>
        </p:spPr>
        <p:style>
          <a:lnRef idx="3">
            <a:schemeClr val="accent5"/>
          </a:lnRef>
          <a:fillRef idx="0">
            <a:schemeClr val="accent5"/>
          </a:fillRef>
          <a:effectRef idx="2">
            <a:schemeClr val="accent5"/>
          </a:effectRef>
          <a:fontRef idx="minor">
            <a:schemeClr val="tx1"/>
          </a:fontRef>
        </p:style>
      </p:cxnSp>
      <p:cxnSp>
        <p:nvCxnSpPr>
          <p:cNvPr id="16" name="Straight Connector 15">
            <a:extLst>
              <a:ext uri="{FF2B5EF4-FFF2-40B4-BE49-F238E27FC236}">
                <a16:creationId xmlns:a16="http://schemas.microsoft.com/office/drawing/2014/main" id="{F51C32DD-58E0-4D1F-977B-7764DD91D3BD}"/>
              </a:ext>
            </a:extLst>
          </p:cNvPr>
          <p:cNvCxnSpPr>
            <a:cxnSpLocks/>
          </p:cNvCxnSpPr>
          <p:nvPr/>
        </p:nvCxnSpPr>
        <p:spPr>
          <a:xfrm>
            <a:off x="8844280" y="2096477"/>
            <a:ext cx="756920" cy="0"/>
          </a:xfrm>
          <a:prstGeom prst="line">
            <a:avLst/>
          </a:prstGeom>
          <a:ln w="31750">
            <a:solidFill>
              <a:srgbClr val="C00000"/>
            </a:solidFill>
          </a:ln>
        </p:spPr>
        <p:style>
          <a:lnRef idx="3">
            <a:schemeClr val="accent5"/>
          </a:lnRef>
          <a:fillRef idx="0">
            <a:schemeClr val="accent5"/>
          </a:fillRef>
          <a:effectRef idx="2">
            <a:schemeClr val="accent5"/>
          </a:effectRef>
          <a:fontRef idx="minor">
            <a:schemeClr val="tx1"/>
          </a:fontRef>
        </p:style>
      </p:cxnSp>
      <p:cxnSp>
        <p:nvCxnSpPr>
          <p:cNvPr id="17" name="Straight Connector 16">
            <a:extLst>
              <a:ext uri="{FF2B5EF4-FFF2-40B4-BE49-F238E27FC236}">
                <a16:creationId xmlns:a16="http://schemas.microsoft.com/office/drawing/2014/main" id="{DBDF8843-3100-41B7-B1D2-F349FC4D1FE0}"/>
              </a:ext>
            </a:extLst>
          </p:cNvPr>
          <p:cNvCxnSpPr>
            <a:cxnSpLocks/>
          </p:cNvCxnSpPr>
          <p:nvPr/>
        </p:nvCxnSpPr>
        <p:spPr>
          <a:xfrm>
            <a:off x="7112000" y="2812757"/>
            <a:ext cx="3997960" cy="0"/>
          </a:xfrm>
          <a:prstGeom prst="line">
            <a:avLst/>
          </a:prstGeom>
          <a:ln w="31750">
            <a:solidFill>
              <a:srgbClr val="C00000"/>
            </a:solidFill>
          </a:ln>
        </p:spPr>
        <p:style>
          <a:lnRef idx="3">
            <a:schemeClr val="accent5"/>
          </a:lnRef>
          <a:fillRef idx="0">
            <a:schemeClr val="accent5"/>
          </a:fillRef>
          <a:effectRef idx="2">
            <a:schemeClr val="accent5"/>
          </a:effectRef>
          <a:fontRef idx="minor">
            <a:schemeClr val="tx1"/>
          </a:fontRef>
        </p:style>
      </p:cxnSp>
      <p:cxnSp>
        <p:nvCxnSpPr>
          <p:cNvPr id="19" name="Straight Connector 18">
            <a:extLst>
              <a:ext uri="{FF2B5EF4-FFF2-40B4-BE49-F238E27FC236}">
                <a16:creationId xmlns:a16="http://schemas.microsoft.com/office/drawing/2014/main" id="{F1FD35E3-62CF-454C-9E84-5FC40C2C49BF}"/>
              </a:ext>
            </a:extLst>
          </p:cNvPr>
          <p:cNvCxnSpPr>
            <a:cxnSpLocks/>
          </p:cNvCxnSpPr>
          <p:nvPr/>
        </p:nvCxnSpPr>
        <p:spPr>
          <a:xfrm>
            <a:off x="6995160" y="3671277"/>
            <a:ext cx="782320" cy="0"/>
          </a:xfrm>
          <a:prstGeom prst="line">
            <a:avLst/>
          </a:prstGeom>
          <a:ln w="31750">
            <a:solidFill>
              <a:srgbClr val="C00000"/>
            </a:solidFill>
          </a:ln>
        </p:spPr>
        <p:style>
          <a:lnRef idx="3">
            <a:schemeClr val="accent5"/>
          </a:lnRef>
          <a:fillRef idx="0">
            <a:schemeClr val="accent5"/>
          </a:fillRef>
          <a:effectRef idx="2">
            <a:schemeClr val="accent5"/>
          </a:effectRef>
          <a:fontRef idx="minor">
            <a:schemeClr val="tx1"/>
          </a:fontRef>
        </p:style>
      </p:cxnSp>
      <p:cxnSp>
        <p:nvCxnSpPr>
          <p:cNvPr id="21" name="Straight Connector 20">
            <a:extLst>
              <a:ext uri="{FF2B5EF4-FFF2-40B4-BE49-F238E27FC236}">
                <a16:creationId xmlns:a16="http://schemas.microsoft.com/office/drawing/2014/main" id="{D3B9DB6C-CAC7-4B14-ADD5-7DCF4E69F1E1}"/>
              </a:ext>
            </a:extLst>
          </p:cNvPr>
          <p:cNvCxnSpPr>
            <a:cxnSpLocks/>
          </p:cNvCxnSpPr>
          <p:nvPr/>
        </p:nvCxnSpPr>
        <p:spPr>
          <a:xfrm>
            <a:off x="5882640" y="4336757"/>
            <a:ext cx="1168400" cy="0"/>
          </a:xfrm>
          <a:prstGeom prst="line">
            <a:avLst/>
          </a:prstGeom>
          <a:ln w="31750">
            <a:solidFill>
              <a:srgbClr val="C00000"/>
            </a:solidFill>
          </a:ln>
        </p:spPr>
        <p:style>
          <a:lnRef idx="3">
            <a:schemeClr val="accent5"/>
          </a:lnRef>
          <a:fillRef idx="0">
            <a:schemeClr val="accent5"/>
          </a:fillRef>
          <a:effectRef idx="2">
            <a:schemeClr val="accent5"/>
          </a:effectRef>
          <a:fontRef idx="minor">
            <a:schemeClr val="tx1"/>
          </a:fontRef>
        </p:style>
      </p:cxnSp>
      <p:cxnSp>
        <p:nvCxnSpPr>
          <p:cNvPr id="22" name="Straight Connector 21">
            <a:extLst>
              <a:ext uri="{FF2B5EF4-FFF2-40B4-BE49-F238E27FC236}">
                <a16:creationId xmlns:a16="http://schemas.microsoft.com/office/drawing/2014/main" id="{ABBF5D55-C5F1-415B-9403-EB8C57CCD5DF}"/>
              </a:ext>
            </a:extLst>
          </p:cNvPr>
          <p:cNvCxnSpPr>
            <a:cxnSpLocks/>
          </p:cNvCxnSpPr>
          <p:nvPr/>
        </p:nvCxnSpPr>
        <p:spPr>
          <a:xfrm>
            <a:off x="7147560" y="4931117"/>
            <a:ext cx="1168400" cy="0"/>
          </a:xfrm>
          <a:prstGeom prst="line">
            <a:avLst/>
          </a:prstGeom>
          <a:ln w="31750">
            <a:solidFill>
              <a:srgbClr val="C00000"/>
            </a:solidFill>
          </a:ln>
        </p:spPr>
        <p:style>
          <a:lnRef idx="3">
            <a:schemeClr val="accent5"/>
          </a:lnRef>
          <a:fillRef idx="0">
            <a:schemeClr val="accent5"/>
          </a:fillRef>
          <a:effectRef idx="2">
            <a:schemeClr val="accent5"/>
          </a:effectRef>
          <a:fontRef idx="minor">
            <a:schemeClr val="tx1"/>
          </a:fontRef>
        </p:style>
      </p:cxnSp>
      <p:cxnSp>
        <p:nvCxnSpPr>
          <p:cNvPr id="23" name="Straight Connector 22">
            <a:extLst>
              <a:ext uri="{FF2B5EF4-FFF2-40B4-BE49-F238E27FC236}">
                <a16:creationId xmlns:a16="http://schemas.microsoft.com/office/drawing/2014/main" id="{87B3B774-A3CE-4B8F-BE94-31E184D0617C}"/>
              </a:ext>
            </a:extLst>
          </p:cNvPr>
          <p:cNvCxnSpPr>
            <a:cxnSpLocks/>
          </p:cNvCxnSpPr>
          <p:nvPr/>
        </p:nvCxnSpPr>
        <p:spPr>
          <a:xfrm>
            <a:off x="9110980" y="4931117"/>
            <a:ext cx="0" cy="404837"/>
          </a:xfrm>
          <a:prstGeom prst="line">
            <a:avLst/>
          </a:prstGeom>
          <a:ln w="31750">
            <a:solidFill>
              <a:srgbClr val="C00000"/>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701111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A78B10-7AC5-47D2-9FA8-1319A9DC06F0}"/>
              </a:ext>
            </a:extLst>
          </p:cNvPr>
          <p:cNvSpPr>
            <a:spLocks noGrp="1"/>
          </p:cNvSpPr>
          <p:nvPr>
            <p:ph type="title"/>
          </p:nvPr>
        </p:nvSpPr>
        <p:spPr/>
        <p:txBody>
          <a:bodyPr/>
          <a:lstStyle/>
          <a:p>
            <a:r>
              <a:rPr lang="en-US" dirty="0"/>
              <a:t>Demo</a:t>
            </a:r>
          </a:p>
        </p:txBody>
      </p:sp>
      <p:sp>
        <p:nvSpPr>
          <p:cNvPr id="2" name="Text Placeholder 1">
            <a:extLst>
              <a:ext uri="{FF2B5EF4-FFF2-40B4-BE49-F238E27FC236}">
                <a16:creationId xmlns:a16="http://schemas.microsoft.com/office/drawing/2014/main" id="{74C489F7-B03F-4C7A-B3ED-DAD227472FA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20111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C967A3-DD7E-0441-92F1-D8413EAB92F2}"/>
              </a:ext>
            </a:extLst>
          </p:cNvPr>
          <p:cNvSpPr/>
          <p:nvPr/>
        </p:nvSpPr>
        <p:spPr>
          <a:xfrm>
            <a:off x="403958" y="465965"/>
            <a:ext cx="9094413" cy="769441"/>
          </a:xfrm>
          <a:prstGeom prst="rect">
            <a:avLst/>
          </a:prstGeom>
        </p:spPr>
        <p:txBody>
          <a:bodyPr wrap="none">
            <a:spAutoFit/>
          </a:bodyPr>
          <a:lstStyle/>
          <a:p>
            <a:r>
              <a:rPr lang="en-US" sz="4400" i="1"/>
              <a:t>Clarifications about the simplified API</a:t>
            </a:r>
          </a:p>
        </p:txBody>
      </p:sp>
      <p:pic>
        <p:nvPicPr>
          <p:cNvPr id="2" name="Picture 1">
            <a:extLst>
              <a:ext uri="{FF2B5EF4-FFF2-40B4-BE49-F238E27FC236}">
                <a16:creationId xmlns:a16="http://schemas.microsoft.com/office/drawing/2014/main" id="{21CB9C12-815C-1649-8692-802DFB2073B6}"/>
              </a:ext>
            </a:extLst>
          </p:cNvPr>
          <p:cNvPicPr>
            <a:picLocks noChangeAspect="1"/>
          </p:cNvPicPr>
          <p:nvPr/>
        </p:nvPicPr>
        <p:blipFill>
          <a:blip r:embed="rId3"/>
          <a:stretch>
            <a:fillRect/>
          </a:stretch>
        </p:blipFill>
        <p:spPr>
          <a:xfrm>
            <a:off x="321896" y="1343642"/>
            <a:ext cx="1617808" cy="1683841"/>
          </a:xfrm>
          <a:prstGeom prst="rect">
            <a:avLst/>
          </a:prstGeom>
        </p:spPr>
      </p:pic>
      <p:sp>
        <p:nvSpPr>
          <p:cNvPr id="6" name="Rectangle 5">
            <a:extLst>
              <a:ext uri="{FF2B5EF4-FFF2-40B4-BE49-F238E27FC236}">
                <a16:creationId xmlns:a16="http://schemas.microsoft.com/office/drawing/2014/main" id="{9EE88934-A5F5-904F-9E91-368D50A9011A}"/>
              </a:ext>
            </a:extLst>
          </p:cNvPr>
          <p:cNvSpPr/>
          <p:nvPr/>
        </p:nvSpPr>
        <p:spPr>
          <a:xfrm>
            <a:off x="2257425" y="1298686"/>
            <a:ext cx="9344025" cy="4708981"/>
          </a:xfrm>
          <a:prstGeom prst="rect">
            <a:avLst/>
          </a:prstGeom>
        </p:spPr>
        <p:txBody>
          <a:bodyPr wrap="square">
            <a:spAutoFit/>
          </a:bodyPr>
          <a:lstStyle/>
          <a:p>
            <a:pPr marL="457200" indent="-457200">
              <a:spcAft>
                <a:spcPts val="600"/>
              </a:spcAft>
              <a:buFont typeface="Arial" panose="020B0604020202020204" pitchFamily="34" charset="0"/>
              <a:buChar char="•"/>
            </a:pPr>
            <a:r>
              <a:rPr lang="en-US" sz="2800" dirty="0">
                <a:solidFill>
                  <a:schemeClr val="tx1">
                    <a:lumMod val="75000"/>
                    <a:lumOff val="25000"/>
                  </a:schemeClr>
                </a:solidFill>
              </a:rPr>
              <a:t>The simplified API model is </a:t>
            </a:r>
            <a:r>
              <a:rPr lang="en-US" sz="2800" b="1" dirty="0">
                <a:solidFill>
                  <a:schemeClr val="tx1">
                    <a:lumMod val="75000"/>
                    <a:lumOff val="25000"/>
                  </a:schemeClr>
                </a:solidFill>
              </a:rPr>
              <a:t>only available for Office Scripts. </a:t>
            </a:r>
          </a:p>
          <a:p>
            <a:pPr marL="457200" indent="-457200">
              <a:spcAft>
                <a:spcPts val="600"/>
              </a:spcAft>
              <a:buFont typeface="Arial" panose="020B0604020202020204" pitchFamily="34" charset="0"/>
              <a:buChar char="•"/>
            </a:pPr>
            <a:r>
              <a:rPr lang="en-US" sz="2800" dirty="0">
                <a:solidFill>
                  <a:schemeClr val="tx1">
                    <a:lumMod val="75000"/>
                    <a:lumOff val="25000"/>
                  </a:schemeClr>
                </a:solidFill>
              </a:rPr>
              <a:t>Office Scripts API is built using </a:t>
            </a:r>
            <a:r>
              <a:rPr lang="en-US" sz="2800" b="1" dirty="0">
                <a:solidFill>
                  <a:schemeClr val="tx1">
                    <a:lumMod val="75000"/>
                    <a:lumOff val="25000"/>
                  </a:schemeClr>
                </a:solidFill>
              </a:rPr>
              <a:t>Office.js library</a:t>
            </a:r>
            <a:r>
              <a:rPr lang="en-US" sz="2800" dirty="0">
                <a:solidFill>
                  <a:schemeClr val="tx1">
                    <a:lumMod val="75000"/>
                    <a:lumOff val="25000"/>
                  </a:schemeClr>
                </a:solidFill>
              </a:rPr>
              <a:t>, which drives the </a:t>
            </a:r>
            <a:r>
              <a:rPr lang="en-US" sz="2800" b="1" dirty="0">
                <a:solidFill>
                  <a:schemeClr val="tx1">
                    <a:lumMod val="75000"/>
                    <a:lumOff val="25000"/>
                  </a:schemeClr>
                </a:solidFill>
              </a:rPr>
              <a:t>Office add-ins </a:t>
            </a:r>
            <a:r>
              <a:rPr lang="en-US" sz="2800" dirty="0">
                <a:solidFill>
                  <a:schemeClr val="tx1">
                    <a:lumMod val="75000"/>
                    <a:lumOff val="25000"/>
                  </a:schemeClr>
                </a:solidFill>
              </a:rPr>
              <a:t>development. </a:t>
            </a:r>
          </a:p>
          <a:p>
            <a:pPr marL="457200" indent="-457200">
              <a:spcAft>
                <a:spcPts val="600"/>
              </a:spcAft>
              <a:buFont typeface="Arial" panose="020B0604020202020204" pitchFamily="34" charset="0"/>
              <a:buChar char="•"/>
            </a:pPr>
            <a:r>
              <a:rPr lang="en-US" sz="2800" b="1" dirty="0">
                <a:solidFill>
                  <a:schemeClr val="tx1">
                    <a:lumMod val="75000"/>
                    <a:lumOff val="25000"/>
                  </a:schemeClr>
                </a:solidFill>
              </a:rPr>
              <a:t>Office.js </a:t>
            </a:r>
            <a:r>
              <a:rPr lang="en-US" sz="2800" dirty="0">
                <a:solidFill>
                  <a:schemeClr val="tx1">
                    <a:lumMod val="75000"/>
                    <a:lumOff val="25000"/>
                  </a:schemeClr>
                </a:solidFill>
              </a:rPr>
              <a:t>asynchronous programming model will continue to drive add-ins development. </a:t>
            </a:r>
          </a:p>
          <a:p>
            <a:pPr lvl="1" indent="-457200">
              <a:spcAft>
                <a:spcPts val="600"/>
              </a:spcAft>
              <a:buFont typeface="Arial" panose="020B0604020202020204" pitchFamily="34" charset="0"/>
              <a:buChar char="•"/>
            </a:pPr>
            <a:r>
              <a:rPr lang="en-US" sz="2800" dirty="0">
                <a:solidFill>
                  <a:schemeClr val="tx1">
                    <a:lumMod val="75000"/>
                    <a:lumOff val="25000"/>
                  </a:schemeClr>
                </a:solidFill>
              </a:rPr>
              <a:t>Both models share similar object hierarchy, naming conventions, error conditions, etc. and roadmap.</a:t>
            </a:r>
          </a:p>
          <a:p>
            <a:pPr lvl="1" indent="-457200">
              <a:spcAft>
                <a:spcPts val="600"/>
              </a:spcAft>
              <a:buFont typeface="Arial" panose="020B0604020202020204" pitchFamily="34" charset="0"/>
              <a:buChar char="•"/>
            </a:pPr>
            <a:r>
              <a:rPr lang="en-US" sz="2800" dirty="0">
                <a:solidFill>
                  <a:schemeClr val="tx1">
                    <a:lumMod val="75000"/>
                    <a:lumOff val="25000"/>
                  </a:schemeClr>
                </a:solidFill>
              </a:rPr>
              <a:t>If you already have Office.js familiarity and knowledge – you can use that skill to ramp-up on Office Scripts. </a:t>
            </a:r>
          </a:p>
        </p:txBody>
      </p:sp>
    </p:spTree>
    <p:extLst>
      <p:ext uri="{BB962C8B-B14F-4D97-AF65-F5344CB8AC3E}">
        <p14:creationId xmlns:p14="http://schemas.microsoft.com/office/powerpoint/2010/main" val="166584621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0E8EA-64E6-4365-91C0-E82E7433E44D}"/>
              </a:ext>
            </a:extLst>
          </p:cNvPr>
          <p:cNvSpPr>
            <a:spLocks noGrp="1"/>
          </p:cNvSpPr>
          <p:nvPr>
            <p:ph type="title"/>
          </p:nvPr>
        </p:nvSpPr>
        <p:spPr>
          <a:xfrm>
            <a:off x="4941455" y="1088231"/>
            <a:ext cx="6469495" cy="2852738"/>
          </a:xfrm>
        </p:spPr>
        <p:txBody>
          <a:bodyPr/>
          <a:lstStyle/>
          <a:p>
            <a:pPr algn="r"/>
            <a:r>
              <a:rPr lang="en-US" sz="4000"/>
              <a:t>Using </a:t>
            </a:r>
            <a:r>
              <a:rPr lang="en-US" sz="4800" b="1"/>
              <a:t>Office Scripts</a:t>
            </a:r>
            <a:br>
              <a:rPr lang="en-US" sz="4800" b="1"/>
            </a:br>
            <a:r>
              <a:rPr lang="en-US" sz="4000"/>
              <a:t>with </a:t>
            </a:r>
            <a:r>
              <a:rPr lang="en-US" sz="4800" b="1"/>
              <a:t>Power Automate </a:t>
            </a:r>
            <a:endParaRPr lang="en-US"/>
          </a:p>
        </p:txBody>
      </p:sp>
      <p:sp>
        <p:nvSpPr>
          <p:cNvPr id="3" name="Text Placeholder 2">
            <a:extLst>
              <a:ext uri="{FF2B5EF4-FFF2-40B4-BE49-F238E27FC236}">
                <a16:creationId xmlns:a16="http://schemas.microsoft.com/office/drawing/2014/main" id="{C726A442-D658-4633-8181-27365F4B192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59922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77669-CA3B-4C22-9218-00B4250BCF9C}"/>
              </a:ext>
            </a:extLst>
          </p:cNvPr>
          <p:cNvSpPr>
            <a:spLocks noGrp="1"/>
          </p:cNvSpPr>
          <p:nvPr>
            <p:ph type="title"/>
          </p:nvPr>
        </p:nvSpPr>
        <p:spPr/>
        <p:txBody>
          <a:bodyPr/>
          <a:lstStyle/>
          <a:p>
            <a:r>
              <a:rPr lang="en-US">
                <a:solidFill>
                  <a:schemeClr val="tx1"/>
                </a:solidFill>
              </a:rPr>
              <a:t>Resources</a:t>
            </a:r>
          </a:p>
        </p:txBody>
      </p:sp>
      <p:sp>
        <p:nvSpPr>
          <p:cNvPr id="3" name="Text Placeholder 2">
            <a:extLst>
              <a:ext uri="{FF2B5EF4-FFF2-40B4-BE49-F238E27FC236}">
                <a16:creationId xmlns:a16="http://schemas.microsoft.com/office/drawing/2014/main" id="{54575CEF-2CD7-43C0-82E7-14D3E4EB3E2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14838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508F02-2494-3240-8F6E-5AF5117C991A}"/>
              </a:ext>
            </a:extLst>
          </p:cNvPr>
          <p:cNvSpPr/>
          <p:nvPr/>
        </p:nvSpPr>
        <p:spPr>
          <a:xfrm>
            <a:off x="403958" y="465965"/>
            <a:ext cx="6443559" cy="769441"/>
          </a:xfrm>
          <a:prstGeom prst="rect">
            <a:avLst/>
          </a:prstGeom>
        </p:spPr>
        <p:txBody>
          <a:bodyPr wrap="none">
            <a:spAutoFit/>
          </a:bodyPr>
          <a:lstStyle/>
          <a:p>
            <a:r>
              <a:rPr lang="en-US" sz="4400" i="1" dirty="0"/>
              <a:t>We welcome your feedback</a:t>
            </a:r>
          </a:p>
        </p:txBody>
      </p:sp>
      <p:sp>
        <p:nvSpPr>
          <p:cNvPr id="2" name="Rectangle 1">
            <a:extLst>
              <a:ext uri="{FF2B5EF4-FFF2-40B4-BE49-F238E27FC236}">
                <a16:creationId xmlns:a16="http://schemas.microsoft.com/office/drawing/2014/main" id="{5ED2A0CB-9163-1941-A96C-602E81135BAF}"/>
              </a:ext>
            </a:extLst>
          </p:cNvPr>
          <p:cNvSpPr/>
          <p:nvPr/>
        </p:nvSpPr>
        <p:spPr>
          <a:xfrm>
            <a:off x="456209" y="1235406"/>
            <a:ext cx="10873642" cy="4401205"/>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2F2F2F"/>
                </a:solidFill>
                <a:latin typeface="Segoe UI"/>
              </a:rPr>
              <a:t>You can try out Office Scripts today. </a:t>
            </a:r>
          </a:p>
          <a:p>
            <a:pPr marL="742950" lvl="1" indent="-285750">
              <a:buFont typeface="Arial" panose="020B0604020202020204" pitchFamily="34" charset="0"/>
              <a:buChar char="•"/>
            </a:pPr>
            <a:r>
              <a:rPr lang="en-US" dirty="0">
                <a:solidFill>
                  <a:srgbClr val="2F2F2F"/>
                </a:solidFill>
                <a:latin typeface="Segoe UI"/>
              </a:rPr>
              <a:t>Head over to Excel for the web (ensure your admin has enabled Office Scripts). </a:t>
            </a:r>
          </a:p>
          <a:p>
            <a:pPr marL="742950" lvl="1" indent="-285750">
              <a:buFont typeface="Arial" panose="020B0604020202020204" pitchFamily="34" charset="0"/>
              <a:buChar char="•"/>
            </a:pPr>
            <a:r>
              <a:rPr lang="en-US" dirty="0">
                <a:solidFill>
                  <a:srgbClr val="2F2F2F"/>
                </a:solidFill>
                <a:latin typeface="Segoe UI"/>
              </a:rPr>
              <a:t>Select Automate tab and try recording actions and editing/running scripts.</a:t>
            </a:r>
          </a:p>
          <a:p>
            <a:pPr marL="742950" lvl="1" indent="-285750">
              <a:buFont typeface="Arial" panose="020B0604020202020204" pitchFamily="34" charset="0"/>
              <a:buChar char="•"/>
            </a:pPr>
            <a:r>
              <a:rPr lang="en-US" dirty="0">
                <a:solidFill>
                  <a:srgbClr val="2F2F2F"/>
                </a:solidFill>
                <a:latin typeface="Segoe UI"/>
              </a:rPr>
              <a:t>Check-out sample scripts. </a:t>
            </a:r>
          </a:p>
          <a:p>
            <a:pPr marL="742950" lvl="1" indent="-285750">
              <a:buFont typeface="Arial" panose="020B0604020202020204" pitchFamily="34" charset="0"/>
              <a:buChar char="•"/>
            </a:pPr>
            <a:r>
              <a:rPr lang="en-US" dirty="0">
                <a:solidFill>
                  <a:srgbClr val="2F2F2F"/>
                </a:solidFill>
                <a:latin typeface="Segoe UI"/>
              </a:rPr>
              <a:t>Try Power Automation integration. </a:t>
            </a:r>
          </a:p>
          <a:p>
            <a:pPr marL="742950" lvl="1" indent="-285750">
              <a:buFont typeface="Arial" panose="020B0604020202020204" pitchFamily="34" charset="0"/>
              <a:buChar char="•"/>
            </a:pPr>
            <a:r>
              <a:rPr lang="en-US" dirty="0">
                <a:solidFill>
                  <a:srgbClr val="2F2F2F"/>
                </a:solidFill>
                <a:latin typeface="Segoe UI"/>
              </a:rPr>
              <a:t>Docs and sample material at: </a:t>
            </a:r>
            <a:r>
              <a:rPr lang="en-US" b="1" dirty="0">
                <a:hlinkClick r:id="rId3"/>
              </a:rPr>
              <a:t>https://aka.ms/office-scripts</a:t>
            </a:r>
            <a:endParaRPr lang="en-US" b="1" dirty="0"/>
          </a:p>
          <a:p>
            <a:pPr marL="742950" lvl="1" indent="-285750">
              <a:buFont typeface="Arial" panose="020B0604020202020204" pitchFamily="34" charset="0"/>
              <a:buChar char="•"/>
            </a:pPr>
            <a:r>
              <a:rPr lang="en-US" dirty="0">
                <a:solidFill>
                  <a:srgbClr val="2F2F2F"/>
                </a:solidFill>
                <a:latin typeface="Segoe UI"/>
              </a:rPr>
              <a:t>Blog site: </a:t>
            </a:r>
            <a:r>
              <a:rPr lang="en-US" dirty="0">
                <a:hlinkClick r:id="rId4"/>
              </a:rPr>
              <a:t>https://developer.microsoft.com/excel/blogs/</a:t>
            </a:r>
            <a:endParaRPr lang="en-US" b="1" dirty="0">
              <a:solidFill>
                <a:srgbClr val="2F2F2F"/>
              </a:solidFill>
              <a:latin typeface="Segoe UI"/>
            </a:endParaRPr>
          </a:p>
          <a:p>
            <a:pPr marL="285750" indent="-285750">
              <a:buFont typeface="Arial" panose="020B0604020202020204" pitchFamily="34" charset="0"/>
              <a:buChar char="•"/>
            </a:pPr>
            <a:endParaRPr lang="en-US" sz="2400" dirty="0">
              <a:solidFill>
                <a:srgbClr val="2F2F2F"/>
              </a:solidFill>
              <a:latin typeface="Segoe UI"/>
            </a:endParaRPr>
          </a:p>
          <a:p>
            <a:pPr marL="285750" indent="-285750">
              <a:buFont typeface="Arial" panose="020B0604020202020204" pitchFamily="34" charset="0"/>
              <a:buChar char="•"/>
            </a:pPr>
            <a:r>
              <a:rPr lang="en-US" sz="2000" dirty="0">
                <a:solidFill>
                  <a:srgbClr val="2F2F2F"/>
                </a:solidFill>
                <a:latin typeface="Segoe UI"/>
              </a:rPr>
              <a:t>If you have any feedback or suggestions for the new Office Scripts feature, please let us know via </a:t>
            </a:r>
            <a:r>
              <a:rPr lang="en-US" sz="2000" u="sng" dirty="0">
                <a:solidFill>
                  <a:srgbClr val="0067B8"/>
                </a:solidFill>
                <a:latin typeface="Segoe UI"/>
                <a:hlinkClick r:id="rId5"/>
              </a:rPr>
              <a:t>User Voice</a:t>
            </a:r>
            <a:r>
              <a:rPr lang="en-US" sz="2000" dirty="0">
                <a:solidFill>
                  <a:srgbClr val="2F2F2F"/>
                </a:solidFill>
                <a:latin typeface="Segoe UI"/>
              </a:rPr>
              <a:t>. If you have any API usage related questions, ask your question on </a:t>
            </a:r>
            <a:r>
              <a:rPr lang="en-US" sz="2000" u="sng" dirty="0">
                <a:solidFill>
                  <a:srgbClr val="0067B8"/>
                </a:solidFill>
                <a:latin typeface="Segoe UI"/>
                <a:hlinkClick r:id="rId6"/>
              </a:rPr>
              <a:t>Stack Overflow</a:t>
            </a:r>
            <a:r>
              <a:rPr lang="en-US" sz="2000" dirty="0">
                <a:solidFill>
                  <a:srgbClr val="2F2F2F"/>
                </a:solidFill>
                <a:latin typeface="Segoe UI"/>
              </a:rPr>
              <a:t> and tag with [office-scripts]. </a:t>
            </a:r>
          </a:p>
          <a:p>
            <a:endParaRPr lang="en-US" sz="2400" dirty="0">
              <a:solidFill>
                <a:srgbClr val="2F2F2F"/>
              </a:solidFill>
              <a:latin typeface="Segoe UI"/>
            </a:endParaRPr>
          </a:p>
          <a:p>
            <a:pPr marL="285750" indent="-285750">
              <a:buFont typeface="Arial" panose="020B0604020202020204" pitchFamily="34" charset="0"/>
              <a:buChar char="•"/>
            </a:pPr>
            <a:r>
              <a:rPr lang="en-US" sz="2000" dirty="0">
                <a:solidFill>
                  <a:srgbClr val="2F2F2F"/>
                </a:solidFill>
                <a:latin typeface="Segoe UI"/>
              </a:rPr>
              <a:t>If you have a problem with the Action Recorder or API, send feedback through the </a:t>
            </a:r>
            <a:r>
              <a:rPr lang="en-US" sz="2000" b="1" dirty="0">
                <a:solidFill>
                  <a:srgbClr val="2F2F2F"/>
                </a:solidFill>
                <a:latin typeface="Segoe UI"/>
              </a:rPr>
              <a:t>Help &gt; Feedback</a:t>
            </a:r>
            <a:r>
              <a:rPr lang="en-US" sz="2000" dirty="0">
                <a:solidFill>
                  <a:srgbClr val="2F2F2F"/>
                </a:solidFill>
                <a:latin typeface="Segoe UI"/>
              </a:rPr>
              <a:t> button in Excel for the web.  </a:t>
            </a:r>
            <a:endParaRPr lang="en-US" sz="2000" dirty="0"/>
          </a:p>
        </p:txBody>
      </p:sp>
    </p:spTree>
    <p:extLst>
      <p:ext uri="{BB962C8B-B14F-4D97-AF65-F5344CB8AC3E}">
        <p14:creationId xmlns:p14="http://schemas.microsoft.com/office/powerpoint/2010/main" val="319340003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9839D-E3DC-415C-B605-314EECD97AB5}"/>
              </a:ext>
            </a:extLst>
          </p:cNvPr>
          <p:cNvSpPr>
            <a:spLocks noGrp="1"/>
          </p:cNvSpPr>
          <p:nvPr>
            <p:ph type="title"/>
          </p:nvPr>
        </p:nvSpPr>
        <p:spPr>
          <a:xfrm>
            <a:off x="585217" y="238288"/>
            <a:ext cx="11018520" cy="553998"/>
          </a:xfrm>
        </p:spPr>
        <p:txBody>
          <a:bodyPr/>
          <a:lstStyle/>
          <a:p>
            <a:r>
              <a:rPr lang="en-US" b="1"/>
              <a:t>Join the Office 365 Developer Program</a:t>
            </a:r>
            <a:endParaRPr lang="en-US" sz="2400"/>
          </a:p>
        </p:txBody>
      </p:sp>
      <p:pic>
        <p:nvPicPr>
          <p:cNvPr id="5" name="Picture 4">
            <a:extLst>
              <a:ext uri="{FF2B5EF4-FFF2-40B4-BE49-F238E27FC236}">
                <a16:creationId xmlns:a16="http://schemas.microsoft.com/office/drawing/2014/main" id="{B4EAF42E-27F7-4CEF-AC27-471013B307C0}"/>
              </a:ext>
            </a:extLst>
          </p:cNvPr>
          <p:cNvPicPr>
            <a:picLocks noChangeAspect="1"/>
          </p:cNvPicPr>
          <p:nvPr/>
        </p:nvPicPr>
        <p:blipFill>
          <a:blip r:embed="rId2"/>
          <a:stretch>
            <a:fillRect/>
          </a:stretch>
        </p:blipFill>
        <p:spPr>
          <a:xfrm>
            <a:off x="585217" y="1401198"/>
            <a:ext cx="8605158" cy="5145417"/>
          </a:xfrm>
          <a:prstGeom prst="rect">
            <a:avLst/>
          </a:prstGeom>
        </p:spPr>
      </p:pic>
      <p:sp>
        <p:nvSpPr>
          <p:cNvPr id="3" name="Text Placeholder 2">
            <a:extLst>
              <a:ext uri="{FF2B5EF4-FFF2-40B4-BE49-F238E27FC236}">
                <a16:creationId xmlns:a16="http://schemas.microsoft.com/office/drawing/2014/main" id="{C109C546-61BD-47B2-B2A7-2BDB288D3CF0}"/>
              </a:ext>
            </a:extLst>
          </p:cNvPr>
          <p:cNvSpPr>
            <a:spLocks noGrp="1"/>
          </p:cNvSpPr>
          <p:nvPr>
            <p:ph type="body" sz="quarter" idx="10"/>
          </p:nvPr>
        </p:nvSpPr>
        <p:spPr>
          <a:xfrm>
            <a:off x="4667559" y="2616569"/>
            <a:ext cx="5698118" cy="3847207"/>
          </a:xfrm>
          <a:gradFill flip="none" rotWithShape="1">
            <a:gsLst>
              <a:gs pos="20000">
                <a:schemeClr val="bg1">
                  <a:alpha val="0"/>
                </a:schemeClr>
              </a:gs>
              <a:gs pos="71000">
                <a:schemeClr val="bg1">
                  <a:alpha val="82000"/>
                </a:schemeClr>
              </a:gs>
            </a:gsLst>
            <a:lin ang="0" scaled="1"/>
            <a:tileRect/>
          </a:gradFill>
          <a:ln>
            <a:noFill/>
          </a:ln>
          <a:effectLst/>
        </p:spPr>
        <p:style>
          <a:lnRef idx="0">
            <a:scrgbClr r="0" g="0" b="0"/>
          </a:lnRef>
          <a:fillRef idx="1001">
            <a:schemeClr val="lt1"/>
          </a:fillRef>
          <a:effectRef idx="0">
            <a:scrgbClr r="0" g="0" b="0"/>
          </a:effectRef>
          <a:fontRef idx="major"/>
        </p:style>
        <p:txBody>
          <a:bodyPr lIns="365760"/>
          <a:lstStyle/>
          <a:p>
            <a:endParaRPr lang="en-US" sz="2400" dirty="0">
              <a:latin typeface="+mn-lt"/>
            </a:endParaRPr>
          </a:p>
          <a:p>
            <a:r>
              <a:rPr lang="en-US" sz="2000" dirty="0">
                <a:latin typeface="+mn-lt"/>
              </a:rPr>
              <a:t>Benefits</a:t>
            </a:r>
          </a:p>
          <a:p>
            <a:pPr lvl="1"/>
            <a:r>
              <a:rPr lang="en-US" sz="1800" dirty="0">
                <a:latin typeface="+mn-lt"/>
              </a:rPr>
              <a:t>Free renewable Office E5 subscription</a:t>
            </a:r>
            <a:br>
              <a:rPr lang="en-US" sz="1800" dirty="0">
                <a:latin typeface="+mn-lt"/>
              </a:rPr>
            </a:br>
            <a:r>
              <a:rPr lang="en-US" sz="1100" dirty="0">
                <a:latin typeface="+mn-lt"/>
              </a:rPr>
              <a:t>Be your own admin</a:t>
            </a:r>
            <a:endParaRPr lang="en-US" sz="1400" dirty="0">
              <a:latin typeface="+mn-lt"/>
            </a:endParaRPr>
          </a:p>
          <a:p>
            <a:pPr lvl="1"/>
            <a:r>
              <a:rPr lang="en-US" sz="1800" dirty="0">
                <a:latin typeface="+mn-lt"/>
              </a:rPr>
              <a:t>Dev sandbox creation tools</a:t>
            </a:r>
          </a:p>
          <a:p>
            <a:pPr lvl="1"/>
            <a:r>
              <a:rPr lang="en-US" sz="1100" dirty="0">
                <a:latin typeface="+mn-lt"/>
              </a:rPr>
              <a:t>Preload sample users and data for Microsoft Graph, and more</a:t>
            </a:r>
          </a:p>
          <a:p>
            <a:pPr lvl="1"/>
            <a:r>
              <a:rPr lang="en-US" sz="1800" dirty="0">
                <a:latin typeface="+mn-lt"/>
              </a:rPr>
              <a:t>Access to Microsoft 365 experts </a:t>
            </a:r>
          </a:p>
          <a:p>
            <a:pPr lvl="1"/>
            <a:r>
              <a:rPr lang="en-US" sz="1100" dirty="0">
                <a:latin typeface="+mn-lt"/>
              </a:rPr>
              <a:t>Join bootcamps and monthly community calls </a:t>
            </a:r>
          </a:p>
          <a:p>
            <a:pPr lvl="1"/>
            <a:r>
              <a:rPr lang="en-US" sz="1800" dirty="0">
                <a:latin typeface="+mn-lt"/>
              </a:rPr>
              <a:t>Tools, training and documentation </a:t>
            </a:r>
          </a:p>
          <a:p>
            <a:pPr lvl="1"/>
            <a:r>
              <a:rPr lang="en-US" sz="1100" dirty="0">
                <a:latin typeface="+mn-lt"/>
              </a:rPr>
              <a:t>Learn, discover and explore about Office 365 development</a:t>
            </a:r>
          </a:p>
          <a:p>
            <a:pPr lvl="1"/>
            <a:r>
              <a:rPr lang="en-US" sz="1800" dirty="0">
                <a:latin typeface="+mn-lt"/>
              </a:rPr>
              <a:t>Blogs, newsletters and social</a:t>
            </a:r>
          </a:p>
          <a:p>
            <a:pPr lvl="1"/>
            <a:r>
              <a:rPr lang="en-US" sz="1100" dirty="0">
                <a:latin typeface="+mn-lt"/>
              </a:rPr>
              <a:t>Stay up to date with the community</a:t>
            </a:r>
            <a:endParaRPr lang="en-US" sz="1400" dirty="0">
              <a:latin typeface="+mn-lt"/>
            </a:endParaRPr>
          </a:p>
        </p:txBody>
      </p:sp>
      <p:sp>
        <p:nvSpPr>
          <p:cNvPr id="8" name="Rectangle 7">
            <a:extLst>
              <a:ext uri="{FF2B5EF4-FFF2-40B4-BE49-F238E27FC236}">
                <a16:creationId xmlns:a16="http://schemas.microsoft.com/office/drawing/2014/main" id="{FE3F5A1C-F049-4582-B2F3-5DFDF6D9FB30}"/>
              </a:ext>
            </a:extLst>
          </p:cNvPr>
          <p:cNvSpPr/>
          <p:nvPr/>
        </p:nvSpPr>
        <p:spPr>
          <a:xfrm>
            <a:off x="477197" y="792286"/>
            <a:ext cx="5617280" cy="461665"/>
          </a:xfrm>
          <a:prstGeom prst="rect">
            <a:avLst/>
          </a:prstGeom>
        </p:spPr>
        <p:txBody>
          <a:bodyPr wrap="square">
            <a:spAutoFit/>
          </a:bodyPr>
          <a:lstStyle/>
          <a:p>
            <a:r>
              <a:rPr lang="en-US" sz="2400" dirty="0">
                <a:solidFill>
                  <a:srgbClr val="FFFFFF"/>
                </a:solidFill>
                <a:hlinkClick r:id="rId3"/>
              </a:rPr>
              <a:t>https://aka.ms/o365devprogram</a:t>
            </a:r>
            <a:endParaRPr lang="en-US" sz="2400" dirty="0"/>
          </a:p>
        </p:txBody>
      </p:sp>
    </p:spTree>
    <p:extLst>
      <p:ext uri="{BB962C8B-B14F-4D97-AF65-F5344CB8AC3E}">
        <p14:creationId xmlns:p14="http://schemas.microsoft.com/office/powerpoint/2010/main" val="179331115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9839D-E3DC-415C-B605-314EECD97AB5}"/>
              </a:ext>
            </a:extLst>
          </p:cNvPr>
          <p:cNvSpPr>
            <a:spLocks noGrp="1"/>
          </p:cNvSpPr>
          <p:nvPr>
            <p:ph type="title"/>
          </p:nvPr>
        </p:nvSpPr>
        <p:spPr>
          <a:xfrm>
            <a:off x="585217" y="238288"/>
            <a:ext cx="11018520" cy="553998"/>
          </a:xfrm>
        </p:spPr>
        <p:txBody>
          <a:bodyPr/>
          <a:lstStyle/>
          <a:p>
            <a:r>
              <a:rPr lang="en-US" b="1" dirty="0"/>
              <a:t>Let us know what you think..</a:t>
            </a:r>
            <a:endParaRPr lang="en-US" sz="2400" dirty="0"/>
          </a:p>
        </p:txBody>
      </p:sp>
      <p:sp>
        <p:nvSpPr>
          <p:cNvPr id="7" name="Rectangle 6">
            <a:extLst>
              <a:ext uri="{FF2B5EF4-FFF2-40B4-BE49-F238E27FC236}">
                <a16:creationId xmlns:a16="http://schemas.microsoft.com/office/drawing/2014/main" id="{7E4A3697-4D22-41EE-8FFE-E17C58165185}"/>
              </a:ext>
            </a:extLst>
          </p:cNvPr>
          <p:cNvSpPr/>
          <p:nvPr/>
        </p:nvSpPr>
        <p:spPr>
          <a:xfrm>
            <a:off x="509905" y="1420606"/>
            <a:ext cx="10564495" cy="1600438"/>
          </a:xfrm>
          <a:prstGeom prst="rect">
            <a:avLst/>
          </a:prstGeom>
        </p:spPr>
        <p:txBody>
          <a:bodyPr wrap="square">
            <a:spAutoFit/>
          </a:bodyPr>
          <a:lstStyle/>
          <a:p>
            <a:pPr marL="457200" indent="-457200">
              <a:spcAft>
                <a:spcPts val="600"/>
              </a:spcAft>
              <a:buFont typeface="Arial" panose="020B0604020202020204" pitchFamily="34" charset="0"/>
              <a:buChar char="•"/>
            </a:pPr>
            <a:r>
              <a:rPr lang="en-US" sz="2800" dirty="0">
                <a:solidFill>
                  <a:schemeClr val="tx1">
                    <a:lumMod val="75000"/>
                    <a:lumOff val="25000"/>
                  </a:schemeClr>
                </a:solidFill>
              </a:rPr>
              <a:t>Short anonymous survey to collect your feedback of features:</a:t>
            </a:r>
          </a:p>
          <a:p>
            <a:pPr lvl="1">
              <a:spcAft>
                <a:spcPts val="600"/>
              </a:spcAft>
            </a:pPr>
            <a:r>
              <a:rPr lang="en-US" sz="3200" b="1" dirty="0">
                <a:hlinkClick r:id="rId2"/>
              </a:rPr>
              <a:t>https://aka.ms/os-survey1</a:t>
            </a:r>
            <a:r>
              <a:rPr lang="en-US" sz="3200" b="1" dirty="0"/>
              <a:t> </a:t>
            </a:r>
            <a:r>
              <a:rPr lang="en-US" sz="3200" b="1" dirty="0">
                <a:solidFill>
                  <a:srgbClr val="FFFFFF"/>
                </a:solidFill>
              </a:rPr>
              <a:t>6</a:t>
            </a:r>
            <a:r>
              <a:rPr lang="en-US" sz="2800" dirty="0">
                <a:solidFill>
                  <a:srgbClr val="FFFFFF"/>
                </a:solidFill>
              </a:rPr>
              <a:t>5devprogram</a:t>
            </a:r>
            <a:endParaRPr lang="en-US" sz="2800" dirty="0"/>
          </a:p>
          <a:p>
            <a:pPr>
              <a:spcAft>
                <a:spcPts val="600"/>
              </a:spcAft>
            </a:pPr>
            <a:endParaRPr lang="en-US" sz="2800" dirty="0">
              <a:solidFill>
                <a:schemeClr val="tx1">
                  <a:lumMod val="75000"/>
                  <a:lumOff val="25000"/>
                </a:schemeClr>
              </a:solidFill>
            </a:endParaRPr>
          </a:p>
        </p:txBody>
      </p:sp>
    </p:spTree>
    <p:extLst>
      <p:ext uri="{BB962C8B-B14F-4D97-AF65-F5344CB8AC3E}">
        <p14:creationId xmlns:p14="http://schemas.microsoft.com/office/powerpoint/2010/main" val="47270427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77669-CA3B-4C22-9218-00B4250BCF9C}"/>
              </a:ext>
            </a:extLst>
          </p:cNvPr>
          <p:cNvSpPr>
            <a:spLocks noGrp="1"/>
          </p:cNvSpPr>
          <p:nvPr>
            <p:ph type="title"/>
          </p:nvPr>
        </p:nvSpPr>
        <p:spPr/>
        <p:txBody>
          <a:bodyPr/>
          <a:lstStyle/>
          <a:p>
            <a:r>
              <a:rPr lang="en-US" dirty="0">
                <a:solidFill>
                  <a:schemeClr val="tx1"/>
                </a:solidFill>
              </a:rPr>
              <a:t>Q&amp;A</a:t>
            </a:r>
          </a:p>
        </p:txBody>
      </p:sp>
      <p:sp>
        <p:nvSpPr>
          <p:cNvPr id="3" name="Text Placeholder 2">
            <a:extLst>
              <a:ext uri="{FF2B5EF4-FFF2-40B4-BE49-F238E27FC236}">
                <a16:creationId xmlns:a16="http://schemas.microsoft.com/office/drawing/2014/main" id="{54575CEF-2CD7-43C0-82E7-14D3E4EB3E2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14044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75B39-C65D-4A32-AA1F-785A1C81018B}"/>
              </a:ext>
            </a:extLst>
          </p:cNvPr>
          <p:cNvSpPr>
            <a:spLocks noGrp="1"/>
          </p:cNvSpPr>
          <p:nvPr>
            <p:ph type="title"/>
          </p:nvPr>
        </p:nvSpPr>
        <p:spPr/>
        <p:txBody>
          <a:bodyPr/>
          <a:lstStyle/>
          <a:p>
            <a:r>
              <a:rPr lang="en-US"/>
              <a:t>Overview</a:t>
            </a:r>
          </a:p>
        </p:txBody>
      </p:sp>
      <p:sp>
        <p:nvSpPr>
          <p:cNvPr id="2" name="Text Placeholder 1">
            <a:extLst>
              <a:ext uri="{FF2B5EF4-FFF2-40B4-BE49-F238E27FC236}">
                <a16:creationId xmlns:a16="http://schemas.microsoft.com/office/drawing/2014/main" id="{BF095580-9ACA-4E4C-A27A-9B09709B50B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93280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B5DAA6-0D49-4CA3-95CE-7EC33D3C66CA}"/>
              </a:ext>
            </a:extLst>
          </p:cNvPr>
          <p:cNvSpPr>
            <a:spLocks noGrp="1"/>
          </p:cNvSpPr>
          <p:nvPr>
            <p:ph type="body" sz="quarter" idx="10"/>
          </p:nvPr>
        </p:nvSpPr>
        <p:spPr>
          <a:xfrm>
            <a:off x="6767015" y="4565626"/>
            <a:ext cx="5059538" cy="2292374"/>
          </a:xfrm>
        </p:spPr>
        <p:txBody>
          <a:bodyPr/>
          <a:lstStyle/>
          <a:p>
            <a:pPr algn="ctr"/>
            <a:r>
              <a:rPr lang="en-US" sz="2400">
                <a:hlinkClick r:id="rId2"/>
              </a:rPr>
              <a:t>https://bit.ly/SessionEvaluationSurvey</a:t>
            </a:r>
            <a:r>
              <a:rPr lang="en-US" sz="2400"/>
              <a:t> </a:t>
            </a:r>
          </a:p>
        </p:txBody>
      </p:sp>
      <p:pic>
        <p:nvPicPr>
          <p:cNvPr id="4" name="Picture 3" descr="A picture containing indoor, crossword, black, piece&#10;&#10;Description automatically generated">
            <a:extLst>
              <a:ext uri="{FF2B5EF4-FFF2-40B4-BE49-F238E27FC236}">
                <a16:creationId xmlns:a16="http://schemas.microsoft.com/office/drawing/2014/main" id="{861E7784-7278-4D46-8682-A25D88DDCA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7125" y="676276"/>
            <a:ext cx="3500438" cy="3500438"/>
          </a:xfrm>
          <a:prstGeom prst="rect">
            <a:avLst/>
          </a:prstGeom>
        </p:spPr>
      </p:pic>
    </p:spTree>
    <p:extLst>
      <p:ext uri="{BB962C8B-B14F-4D97-AF65-F5344CB8AC3E}">
        <p14:creationId xmlns:p14="http://schemas.microsoft.com/office/powerpoint/2010/main" val="141692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3">
            <a:extLst>
              <a:ext uri="{FF2B5EF4-FFF2-40B4-BE49-F238E27FC236}">
                <a16:creationId xmlns:a16="http://schemas.microsoft.com/office/drawing/2014/main" id="{3E53BE73-4ACB-434F-BF31-CB2C1EC3311E}"/>
              </a:ext>
            </a:extLst>
          </p:cNvPr>
          <p:cNvGraphicFramePr/>
          <p:nvPr>
            <p:extLst>
              <p:ext uri="{D42A27DB-BD31-4B8C-83A1-F6EECF244321}">
                <p14:modId xmlns:p14="http://schemas.microsoft.com/office/powerpoint/2010/main" val="478978771"/>
              </p:ext>
            </p:extLst>
          </p:nvPr>
        </p:nvGraphicFramePr>
        <p:xfrm>
          <a:off x="1291167" y="869950"/>
          <a:ext cx="9609665" cy="5118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8991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3">
            <a:extLst>
              <a:ext uri="{FF2B5EF4-FFF2-40B4-BE49-F238E27FC236}">
                <a16:creationId xmlns:a16="http://schemas.microsoft.com/office/drawing/2014/main" id="{3E53BE73-4ACB-434F-BF31-CB2C1EC3311E}"/>
              </a:ext>
            </a:extLst>
          </p:cNvPr>
          <p:cNvGraphicFramePr/>
          <p:nvPr>
            <p:extLst>
              <p:ext uri="{D42A27DB-BD31-4B8C-83A1-F6EECF244321}">
                <p14:modId xmlns:p14="http://schemas.microsoft.com/office/powerpoint/2010/main" val="4260097578"/>
              </p:ext>
            </p:extLst>
          </p:nvPr>
        </p:nvGraphicFramePr>
        <p:xfrm>
          <a:off x="1291167" y="869950"/>
          <a:ext cx="9609665" cy="5118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8428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8">
            <a:extLst>
              <a:ext uri="{FF2B5EF4-FFF2-40B4-BE49-F238E27FC236}">
                <a16:creationId xmlns:a16="http://schemas.microsoft.com/office/drawing/2014/main" id="{EFEDD8A3-78C3-4143-A2E2-E16A998CC6DD}"/>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14699" r="17813" b="-157"/>
          <a:stretch/>
        </p:blipFill>
        <p:spPr>
          <a:xfrm>
            <a:off x="3651601" y="1093056"/>
            <a:ext cx="8540399" cy="4776683"/>
          </a:xfrm>
          <a:prstGeom prst="rect">
            <a:avLst/>
          </a:prstGeom>
          <a:noFill/>
        </p:spPr>
      </p:pic>
      <p:sp>
        <p:nvSpPr>
          <p:cNvPr id="8" name="Title 7">
            <a:extLst>
              <a:ext uri="{FF2B5EF4-FFF2-40B4-BE49-F238E27FC236}">
                <a16:creationId xmlns:a16="http://schemas.microsoft.com/office/drawing/2014/main" id="{D18A1E48-C74E-4B7C-95F4-2342DAC963A9}"/>
              </a:ext>
            </a:extLst>
          </p:cNvPr>
          <p:cNvSpPr>
            <a:spLocks noGrp="1"/>
          </p:cNvSpPr>
          <p:nvPr>
            <p:ph type="title"/>
          </p:nvPr>
        </p:nvSpPr>
        <p:spPr>
          <a:xfrm>
            <a:off x="433805" y="2636375"/>
            <a:ext cx="4158362" cy="553998"/>
          </a:xfrm>
        </p:spPr>
        <p:txBody>
          <a:bodyPr/>
          <a:lstStyle/>
          <a:p>
            <a:r>
              <a:rPr lang="en-US" dirty="0">
                <a:latin typeface="Franklin Gothic "/>
                <a:cs typeface="Segoe UI"/>
              </a:rPr>
              <a:t>Mission</a:t>
            </a:r>
          </a:p>
        </p:txBody>
      </p:sp>
      <p:sp>
        <p:nvSpPr>
          <p:cNvPr id="3" name="Text Placeholder 2">
            <a:extLst>
              <a:ext uri="{FF2B5EF4-FFF2-40B4-BE49-F238E27FC236}">
                <a16:creationId xmlns:a16="http://schemas.microsoft.com/office/drawing/2014/main" id="{EB03E4EA-274B-4BE4-9A52-00B5B2697A08}"/>
              </a:ext>
            </a:extLst>
          </p:cNvPr>
          <p:cNvSpPr>
            <a:spLocks noGrp="1"/>
          </p:cNvSpPr>
          <p:nvPr>
            <p:ph type="body" sz="quarter" idx="10"/>
          </p:nvPr>
        </p:nvSpPr>
        <p:spPr>
          <a:xfrm>
            <a:off x="433805" y="3481398"/>
            <a:ext cx="3121527" cy="1692771"/>
          </a:xfrm>
        </p:spPr>
        <p:txBody>
          <a:bodyPr vert="horz" wrap="square" lIns="0" tIns="0" rIns="0" bIns="0" rtlCol="0" anchor="t">
            <a:spAutoFit/>
          </a:bodyPr>
          <a:lstStyle/>
          <a:p>
            <a:r>
              <a:rPr lang="en-US" dirty="0">
                <a:latin typeface="Franklin Gothic Book"/>
                <a:cs typeface="Segoe UI"/>
              </a:rPr>
              <a:t>Empower Office users to </a:t>
            </a:r>
            <a:r>
              <a:rPr lang="en-US" dirty="0">
                <a:solidFill>
                  <a:srgbClr val="0078D4"/>
                </a:solidFill>
                <a:latin typeface="Franklin Gothic Book"/>
                <a:cs typeface="Segoe UI"/>
              </a:rPr>
              <a:t>easily automate tasks</a:t>
            </a:r>
            <a:r>
              <a:rPr lang="en-US" dirty="0">
                <a:latin typeface="Franklin Gothic Book"/>
                <a:cs typeface="Segoe UI"/>
              </a:rPr>
              <a:t> and to run their businesses efficiently </a:t>
            </a:r>
            <a:r>
              <a:rPr lang="en-US" dirty="0">
                <a:solidFill>
                  <a:srgbClr val="0078D4"/>
                </a:solidFill>
                <a:latin typeface="Franklin Gothic Book"/>
                <a:cs typeface="Segoe UI"/>
              </a:rPr>
              <a:t>anytime, anywhere. </a:t>
            </a:r>
            <a:endParaRPr lang="en-US">
              <a:solidFill>
                <a:srgbClr val="0078D4"/>
              </a:solidFill>
              <a:latin typeface="Franklin Gothic Book"/>
            </a:endParaRPr>
          </a:p>
        </p:txBody>
      </p:sp>
    </p:spTree>
    <p:extLst>
      <p:ext uri="{BB962C8B-B14F-4D97-AF65-F5344CB8AC3E}">
        <p14:creationId xmlns:p14="http://schemas.microsoft.com/office/powerpoint/2010/main" val="172248315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4821F-D752-44BC-81F4-B15E38EAB113}"/>
              </a:ext>
            </a:extLst>
          </p:cNvPr>
          <p:cNvSpPr>
            <a:spLocks noGrp="1"/>
          </p:cNvSpPr>
          <p:nvPr>
            <p:ph type="title"/>
          </p:nvPr>
        </p:nvSpPr>
        <p:spPr>
          <a:xfrm>
            <a:off x="588263" y="457199"/>
            <a:ext cx="8462515" cy="634680"/>
          </a:xfrm>
        </p:spPr>
        <p:txBody>
          <a:bodyPr>
            <a:normAutofit/>
          </a:bodyPr>
          <a:lstStyle/>
          <a:p>
            <a:r>
              <a:rPr lang="en-US">
                <a:latin typeface="Franklin Gothic "/>
                <a:cs typeface="Segoe UI Semibold"/>
              </a:rPr>
              <a:t>Core capabilities of Office Scripts</a:t>
            </a:r>
            <a:endParaRPr lang="en-US" dirty="0">
              <a:latin typeface="Franklin Gothic "/>
            </a:endParaRPr>
          </a:p>
        </p:txBody>
      </p:sp>
      <p:sp>
        <p:nvSpPr>
          <p:cNvPr id="59" name="Text Placeholder 4">
            <a:extLst>
              <a:ext uri="{FF2B5EF4-FFF2-40B4-BE49-F238E27FC236}">
                <a16:creationId xmlns:a16="http://schemas.microsoft.com/office/drawing/2014/main" id="{A347A7E1-CFA2-2743-905C-B2FC711D8B5D}"/>
              </a:ext>
            </a:extLst>
          </p:cNvPr>
          <p:cNvSpPr txBox="1">
            <a:spLocks/>
          </p:cNvSpPr>
          <p:nvPr/>
        </p:nvSpPr>
        <p:spPr>
          <a:xfrm>
            <a:off x="3249684" y="3874140"/>
            <a:ext cx="2532888" cy="1515100"/>
          </a:xfrm>
        </p:spPr>
        <p:txBody>
          <a:bodyPr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latin typeface="Franklin Gothic Book"/>
                <a:cs typeface="Segoe UI"/>
              </a:rPr>
              <a:t>Record actions </a:t>
            </a:r>
            <a:br>
              <a:rPr lang="en-US" sz="1800" dirty="0">
                <a:latin typeface="Franklin Gothic Book"/>
              </a:rPr>
            </a:br>
            <a:r>
              <a:rPr lang="en-US" sz="1800" dirty="0">
                <a:latin typeface="Franklin Gothic Book"/>
                <a:cs typeface="Segoe UI"/>
              </a:rPr>
              <a:t>in Excel on the web</a:t>
            </a:r>
            <a:endParaRPr lang="en-US" sz="1800" dirty="0">
              <a:latin typeface="Franklin Gothic Book"/>
            </a:endParaRPr>
          </a:p>
        </p:txBody>
      </p:sp>
      <p:sp>
        <p:nvSpPr>
          <p:cNvPr id="60" name="Text Placeholder 6">
            <a:extLst>
              <a:ext uri="{FF2B5EF4-FFF2-40B4-BE49-F238E27FC236}">
                <a16:creationId xmlns:a16="http://schemas.microsoft.com/office/drawing/2014/main" id="{3996D1EF-4B19-CB43-8EE0-58B17F9E5BB4}"/>
              </a:ext>
            </a:extLst>
          </p:cNvPr>
          <p:cNvSpPr txBox="1">
            <a:spLocks/>
          </p:cNvSpPr>
          <p:nvPr/>
        </p:nvSpPr>
        <p:spPr>
          <a:xfrm>
            <a:off x="6013511" y="3874140"/>
            <a:ext cx="2532888" cy="1515100"/>
          </a:xfrm>
        </p:spPr>
        <p:txBody>
          <a:bodyPr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latin typeface="Franklin Gothic Book"/>
                <a:cs typeface="Segoe UI"/>
              </a:rPr>
              <a:t>Edit script</a:t>
            </a:r>
            <a:br>
              <a:rPr lang="en-US" sz="1800" dirty="0">
                <a:latin typeface="Franklin Gothic Book"/>
              </a:rPr>
            </a:br>
            <a:r>
              <a:rPr lang="en-US" sz="1800" dirty="0">
                <a:latin typeface="Franklin Gothic Book"/>
                <a:cs typeface="Segoe UI"/>
              </a:rPr>
              <a:t>code </a:t>
            </a:r>
            <a:endParaRPr lang="en-US" sz="1800">
              <a:latin typeface="Franklin Gothic Book"/>
            </a:endParaRPr>
          </a:p>
        </p:txBody>
      </p:sp>
      <p:sp>
        <p:nvSpPr>
          <p:cNvPr id="61" name="Text Placeholder 8">
            <a:extLst>
              <a:ext uri="{FF2B5EF4-FFF2-40B4-BE49-F238E27FC236}">
                <a16:creationId xmlns:a16="http://schemas.microsoft.com/office/drawing/2014/main" id="{9A3A4ACC-C80B-BA4F-9E09-A3D7597B1AB9}"/>
              </a:ext>
            </a:extLst>
          </p:cNvPr>
          <p:cNvSpPr txBox="1">
            <a:spLocks/>
          </p:cNvSpPr>
          <p:nvPr/>
        </p:nvSpPr>
        <p:spPr>
          <a:xfrm>
            <a:off x="8777337" y="3874140"/>
            <a:ext cx="2532888" cy="1515100"/>
          </a:xfrm>
        </p:spPr>
        <p:txBody>
          <a:bodyPr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latin typeface="Franklin Gothic Book"/>
                <a:cs typeface="Segoe UI"/>
              </a:rPr>
              <a:t>Run scripts in the browser</a:t>
            </a:r>
            <a:endParaRPr lang="en-US" sz="1800" dirty="0">
              <a:latin typeface="Franklin Gothic Book"/>
            </a:endParaRPr>
          </a:p>
        </p:txBody>
      </p:sp>
      <p:pic>
        <p:nvPicPr>
          <p:cNvPr id="62" name="Picture 61">
            <a:extLst>
              <a:ext uri="{FF2B5EF4-FFF2-40B4-BE49-F238E27FC236}">
                <a16:creationId xmlns:a16="http://schemas.microsoft.com/office/drawing/2014/main" id="{50F6158A-E080-3748-967B-968074442436}"/>
              </a:ext>
            </a:extLst>
          </p:cNvPr>
          <p:cNvPicPr>
            <a:picLocks noChangeAspect="1"/>
          </p:cNvPicPr>
          <p:nvPr/>
        </p:nvPicPr>
        <p:blipFill>
          <a:blip r:embed="rId3"/>
          <a:stretch>
            <a:fillRect/>
          </a:stretch>
        </p:blipFill>
        <p:spPr>
          <a:xfrm>
            <a:off x="6690315" y="2226712"/>
            <a:ext cx="1179280" cy="1179280"/>
          </a:xfrm>
          <a:prstGeom prst="rect">
            <a:avLst/>
          </a:prstGeom>
        </p:spPr>
      </p:pic>
      <p:pic>
        <p:nvPicPr>
          <p:cNvPr id="64" name="Picture 63">
            <a:extLst>
              <a:ext uri="{FF2B5EF4-FFF2-40B4-BE49-F238E27FC236}">
                <a16:creationId xmlns:a16="http://schemas.microsoft.com/office/drawing/2014/main" id="{6D67977C-B140-114E-8C77-64569024F6DC}"/>
              </a:ext>
            </a:extLst>
          </p:cNvPr>
          <p:cNvPicPr>
            <a:picLocks noChangeAspect="1"/>
          </p:cNvPicPr>
          <p:nvPr/>
        </p:nvPicPr>
        <p:blipFill>
          <a:blip r:embed="rId4"/>
          <a:stretch>
            <a:fillRect/>
          </a:stretch>
        </p:blipFill>
        <p:spPr>
          <a:xfrm>
            <a:off x="4047257" y="2430749"/>
            <a:ext cx="941785" cy="844359"/>
          </a:xfrm>
          <a:prstGeom prst="rect">
            <a:avLst/>
          </a:prstGeom>
        </p:spPr>
      </p:pic>
      <p:pic>
        <p:nvPicPr>
          <p:cNvPr id="65" name="Picture 64">
            <a:extLst>
              <a:ext uri="{FF2B5EF4-FFF2-40B4-BE49-F238E27FC236}">
                <a16:creationId xmlns:a16="http://schemas.microsoft.com/office/drawing/2014/main" id="{FD753B0C-C9FC-1D43-915E-8D9306CCD588}"/>
              </a:ext>
            </a:extLst>
          </p:cNvPr>
          <p:cNvPicPr>
            <a:picLocks noChangeAspect="1"/>
          </p:cNvPicPr>
          <p:nvPr/>
        </p:nvPicPr>
        <p:blipFill>
          <a:blip r:embed="rId5"/>
          <a:stretch>
            <a:fillRect/>
          </a:stretch>
        </p:blipFill>
        <p:spPr>
          <a:xfrm>
            <a:off x="9643252" y="2430749"/>
            <a:ext cx="801058" cy="844358"/>
          </a:xfrm>
          <a:prstGeom prst="rect">
            <a:avLst/>
          </a:prstGeom>
        </p:spPr>
      </p:pic>
      <p:sp>
        <p:nvSpPr>
          <p:cNvPr id="11" name="Text Placeholder 2">
            <a:extLst>
              <a:ext uri="{FF2B5EF4-FFF2-40B4-BE49-F238E27FC236}">
                <a16:creationId xmlns:a16="http://schemas.microsoft.com/office/drawing/2014/main" id="{462E5087-C86B-1F41-BEC9-F79EAE028D5B}"/>
              </a:ext>
            </a:extLst>
          </p:cNvPr>
          <p:cNvSpPr txBox="1">
            <a:spLocks/>
          </p:cNvSpPr>
          <p:nvPr/>
        </p:nvSpPr>
        <p:spPr>
          <a:xfrm>
            <a:off x="485857" y="3874140"/>
            <a:ext cx="2532888" cy="1515100"/>
          </a:xfrm>
        </p:spPr>
        <p:txBody>
          <a:bodyPr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latin typeface="Franklin Gothic Book"/>
                <a:cs typeface="Segoe UI"/>
              </a:rPr>
              <a:t>Enable Office </a:t>
            </a:r>
            <a:br>
              <a:rPr lang="en-US" sz="1800" dirty="0">
                <a:latin typeface="Franklin Gothic Book"/>
              </a:rPr>
            </a:br>
            <a:r>
              <a:rPr lang="en-US" sz="1800" dirty="0">
                <a:latin typeface="Franklin Gothic Book"/>
                <a:cs typeface="Segoe UI"/>
              </a:rPr>
              <a:t>Scripts</a:t>
            </a:r>
          </a:p>
        </p:txBody>
      </p:sp>
      <p:pic>
        <p:nvPicPr>
          <p:cNvPr id="12" name="Picture 11">
            <a:extLst>
              <a:ext uri="{FF2B5EF4-FFF2-40B4-BE49-F238E27FC236}">
                <a16:creationId xmlns:a16="http://schemas.microsoft.com/office/drawing/2014/main" id="{032550FF-3337-FC4B-A5D1-B61CEC4CC43D}"/>
              </a:ext>
            </a:extLst>
          </p:cNvPr>
          <p:cNvPicPr>
            <a:picLocks noChangeAspect="1"/>
          </p:cNvPicPr>
          <p:nvPr/>
        </p:nvPicPr>
        <p:blipFill>
          <a:blip r:embed="rId6"/>
          <a:stretch>
            <a:fillRect/>
          </a:stretch>
        </p:blipFill>
        <p:spPr>
          <a:xfrm>
            <a:off x="1295166" y="2376699"/>
            <a:ext cx="915882" cy="915882"/>
          </a:xfrm>
          <a:prstGeom prst="rect">
            <a:avLst/>
          </a:prstGeom>
        </p:spPr>
      </p:pic>
    </p:spTree>
    <p:extLst>
      <p:ext uri="{BB962C8B-B14F-4D97-AF65-F5344CB8AC3E}">
        <p14:creationId xmlns:p14="http://schemas.microsoft.com/office/powerpoint/2010/main" val="427319284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4821F-D752-44BC-81F4-B15E38EAB113}"/>
              </a:ext>
            </a:extLst>
          </p:cNvPr>
          <p:cNvSpPr>
            <a:spLocks noGrp="1"/>
          </p:cNvSpPr>
          <p:nvPr>
            <p:ph type="title"/>
          </p:nvPr>
        </p:nvSpPr>
        <p:spPr/>
        <p:txBody>
          <a:bodyPr>
            <a:normAutofit/>
          </a:bodyPr>
          <a:lstStyle/>
          <a:p>
            <a:r>
              <a:rPr lang="en-US">
                <a:latin typeface="Franklin Gothic"/>
                <a:cs typeface="Segoe UI Semibold"/>
              </a:rPr>
              <a:t>Latest developments</a:t>
            </a:r>
            <a:endParaRPr lang="en-US" dirty="0">
              <a:latin typeface="Franklin Gothic"/>
            </a:endParaRPr>
          </a:p>
        </p:txBody>
      </p:sp>
      <p:sp>
        <p:nvSpPr>
          <p:cNvPr id="29" name="Text Placeholder 4">
            <a:extLst>
              <a:ext uri="{FF2B5EF4-FFF2-40B4-BE49-F238E27FC236}">
                <a16:creationId xmlns:a16="http://schemas.microsoft.com/office/drawing/2014/main" id="{70C028C4-7166-B44F-A9C1-C4074C756D1E}"/>
              </a:ext>
            </a:extLst>
          </p:cNvPr>
          <p:cNvSpPr txBox="1">
            <a:spLocks/>
          </p:cNvSpPr>
          <p:nvPr/>
        </p:nvSpPr>
        <p:spPr>
          <a:xfrm>
            <a:off x="4833454" y="3874140"/>
            <a:ext cx="2532888" cy="1515100"/>
          </a:xfrm>
        </p:spPr>
        <p:txBody>
          <a:bodyPr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latin typeface="Franklin Gothic Book"/>
                <a:cs typeface="Segoe UI"/>
              </a:rPr>
              <a:t>Power Automate integration</a:t>
            </a:r>
          </a:p>
        </p:txBody>
      </p:sp>
      <p:sp>
        <p:nvSpPr>
          <p:cNvPr id="30" name="Text Placeholder 6">
            <a:extLst>
              <a:ext uri="{FF2B5EF4-FFF2-40B4-BE49-F238E27FC236}">
                <a16:creationId xmlns:a16="http://schemas.microsoft.com/office/drawing/2014/main" id="{9828CB99-7416-D145-98E6-E2C3D4955085}"/>
              </a:ext>
            </a:extLst>
          </p:cNvPr>
          <p:cNvSpPr txBox="1">
            <a:spLocks/>
          </p:cNvSpPr>
          <p:nvPr/>
        </p:nvSpPr>
        <p:spPr>
          <a:xfrm>
            <a:off x="996034" y="3874140"/>
            <a:ext cx="2532888" cy="1515100"/>
          </a:xfrm>
        </p:spPr>
        <p:txBody>
          <a:bodyPr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latin typeface="Franklin Gothic Book"/>
                <a:cs typeface="Segoe UI"/>
              </a:rPr>
              <a:t>Simplified APIs</a:t>
            </a:r>
            <a:endParaRPr lang="en-US" sz="1800" dirty="0">
              <a:latin typeface="Franklin Gothic Book"/>
            </a:endParaRPr>
          </a:p>
        </p:txBody>
      </p:sp>
      <p:pic>
        <p:nvPicPr>
          <p:cNvPr id="32" name="Picture 31">
            <a:extLst>
              <a:ext uri="{FF2B5EF4-FFF2-40B4-BE49-F238E27FC236}">
                <a16:creationId xmlns:a16="http://schemas.microsoft.com/office/drawing/2014/main" id="{375DDC51-CA99-A84B-A313-56ED17C50408}"/>
              </a:ext>
            </a:extLst>
          </p:cNvPr>
          <p:cNvPicPr>
            <a:picLocks noChangeAspect="1"/>
          </p:cNvPicPr>
          <p:nvPr/>
        </p:nvPicPr>
        <p:blipFill>
          <a:blip r:embed="rId3"/>
          <a:stretch>
            <a:fillRect/>
          </a:stretch>
        </p:blipFill>
        <p:spPr>
          <a:xfrm>
            <a:off x="1622843" y="2229474"/>
            <a:ext cx="1279270" cy="1279270"/>
          </a:xfrm>
          <a:prstGeom prst="rect">
            <a:avLst/>
          </a:prstGeom>
        </p:spPr>
      </p:pic>
      <p:pic>
        <p:nvPicPr>
          <p:cNvPr id="33" name="Picture 32">
            <a:extLst>
              <a:ext uri="{FF2B5EF4-FFF2-40B4-BE49-F238E27FC236}">
                <a16:creationId xmlns:a16="http://schemas.microsoft.com/office/drawing/2014/main" id="{1539A9F4-9D32-364F-898D-A9DBFE052D56}"/>
              </a:ext>
            </a:extLst>
          </p:cNvPr>
          <p:cNvPicPr>
            <a:picLocks noChangeAspect="1"/>
          </p:cNvPicPr>
          <p:nvPr/>
        </p:nvPicPr>
        <p:blipFill>
          <a:blip r:embed="rId4"/>
          <a:stretch>
            <a:fillRect/>
          </a:stretch>
        </p:blipFill>
        <p:spPr>
          <a:xfrm>
            <a:off x="5683354" y="2478599"/>
            <a:ext cx="833087" cy="781020"/>
          </a:xfrm>
          <a:prstGeom prst="rect">
            <a:avLst/>
          </a:prstGeom>
        </p:spPr>
      </p:pic>
      <p:grpSp>
        <p:nvGrpSpPr>
          <p:cNvPr id="5" name="Graphic 3" descr="Share">
            <a:extLst>
              <a:ext uri="{FF2B5EF4-FFF2-40B4-BE49-F238E27FC236}">
                <a16:creationId xmlns:a16="http://schemas.microsoft.com/office/drawing/2014/main" id="{D1184FF1-DF42-4AD9-A95D-5261CF89AAAB}"/>
              </a:ext>
            </a:extLst>
          </p:cNvPr>
          <p:cNvGrpSpPr/>
          <p:nvPr/>
        </p:nvGrpSpPr>
        <p:grpSpPr>
          <a:xfrm>
            <a:off x="9285781" y="2409587"/>
            <a:ext cx="1030145" cy="1030145"/>
            <a:chOff x="8193156" y="2354036"/>
            <a:chExt cx="1030145" cy="1030145"/>
          </a:xfrm>
        </p:grpSpPr>
        <p:sp>
          <p:nvSpPr>
            <p:cNvPr id="6" name="Freeform: Shape 5">
              <a:extLst>
                <a:ext uri="{FF2B5EF4-FFF2-40B4-BE49-F238E27FC236}">
                  <a16:creationId xmlns:a16="http://schemas.microsoft.com/office/drawing/2014/main" id="{7CF7340E-6E0C-463F-A593-E880F735F992}"/>
                </a:ext>
              </a:extLst>
            </p:cNvPr>
            <p:cNvSpPr/>
            <p:nvPr/>
          </p:nvSpPr>
          <p:spPr>
            <a:xfrm>
              <a:off x="8382015" y="2450612"/>
              <a:ext cx="783339" cy="633109"/>
            </a:xfrm>
            <a:custGeom>
              <a:avLst/>
              <a:gdLst>
                <a:gd name="connsiteX0" fmla="*/ 783339 w 783339"/>
                <a:gd name="connsiteY0" fmla="*/ 257536 h 633109"/>
                <a:gd name="connsiteX1" fmla="*/ 476442 w 783339"/>
                <a:gd name="connsiteY1" fmla="*/ 0 h 633109"/>
                <a:gd name="connsiteX2" fmla="*/ 476442 w 783339"/>
                <a:gd name="connsiteY2" fmla="*/ 150229 h 633109"/>
                <a:gd name="connsiteX3" fmla="*/ 0 w 783339"/>
                <a:gd name="connsiteY3" fmla="*/ 633110 h 633109"/>
                <a:gd name="connsiteX4" fmla="*/ 476442 w 783339"/>
                <a:gd name="connsiteY4" fmla="*/ 375574 h 633109"/>
                <a:gd name="connsiteX5" fmla="*/ 476442 w 783339"/>
                <a:gd name="connsiteY5" fmla="*/ 515073 h 633109"/>
                <a:gd name="connsiteX6" fmla="*/ 783339 w 783339"/>
                <a:gd name="connsiteY6" fmla="*/ 257536 h 63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339" h="633109">
                  <a:moveTo>
                    <a:pt x="783339" y="257536"/>
                  </a:moveTo>
                  <a:lnTo>
                    <a:pt x="476442" y="0"/>
                  </a:lnTo>
                  <a:lnTo>
                    <a:pt x="476442" y="150229"/>
                  </a:lnTo>
                  <a:cubicBezTo>
                    <a:pt x="6438" y="154522"/>
                    <a:pt x="0" y="633110"/>
                    <a:pt x="0" y="633110"/>
                  </a:cubicBezTo>
                  <a:cubicBezTo>
                    <a:pt x="0" y="633110"/>
                    <a:pt x="99795" y="378793"/>
                    <a:pt x="476442" y="375574"/>
                  </a:cubicBezTo>
                  <a:lnTo>
                    <a:pt x="476442" y="515073"/>
                  </a:lnTo>
                  <a:lnTo>
                    <a:pt x="783339" y="257536"/>
                  </a:lnTo>
                  <a:close/>
                </a:path>
              </a:pathLst>
            </a:custGeom>
            <a:solidFill>
              <a:srgbClr val="0078D4"/>
            </a:solidFill>
            <a:ln w="10716" cap="flat">
              <a:solidFill>
                <a:schemeClr val="bg1"/>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71223880-8F2F-433F-9E65-2DA86E632369}"/>
                </a:ext>
              </a:extLst>
            </p:cNvPr>
            <p:cNvSpPr/>
            <p:nvPr/>
          </p:nvSpPr>
          <p:spPr>
            <a:xfrm>
              <a:off x="8251101" y="2493534"/>
              <a:ext cx="794070" cy="794070"/>
            </a:xfrm>
            <a:custGeom>
              <a:avLst/>
              <a:gdLst>
                <a:gd name="connsiteX0" fmla="*/ 729686 w 794070"/>
                <a:gd name="connsiteY0" fmla="*/ 456054 h 794070"/>
                <a:gd name="connsiteX1" fmla="*/ 729686 w 794070"/>
                <a:gd name="connsiteY1" fmla="*/ 729686 h 794070"/>
                <a:gd name="connsiteX2" fmla="*/ 64384 w 794070"/>
                <a:gd name="connsiteY2" fmla="*/ 729686 h 794070"/>
                <a:gd name="connsiteX3" fmla="*/ 64384 w 794070"/>
                <a:gd name="connsiteY3" fmla="*/ 64384 h 794070"/>
                <a:gd name="connsiteX4" fmla="*/ 542972 w 794070"/>
                <a:gd name="connsiteY4" fmla="*/ 64384 h 794070"/>
                <a:gd name="connsiteX5" fmla="*/ 542972 w 794070"/>
                <a:gd name="connsiteY5" fmla="*/ 0 h 794070"/>
                <a:gd name="connsiteX6" fmla="*/ 0 w 794070"/>
                <a:gd name="connsiteY6" fmla="*/ 0 h 794070"/>
                <a:gd name="connsiteX7" fmla="*/ 0 w 794070"/>
                <a:gd name="connsiteY7" fmla="*/ 794070 h 794070"/>
                <a:gd name="connsiteX8" fmla="*/ 794070 w 794070"/>
                <a:gd name="connsiteY8" fmla="*/ 790851 h 794070"/>
                <a:gd name="connsiteX9" fmla="*/ 794070 w 794070"/>
                <a:gd name="connsiteY9" fmla="*/ 401327 h 79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4070" h="794070">
                  <a:moveTo>
                    <a:pt x="729686" y="456054"/>
                  </a:moveTo>
                  <a:lnTo>
                    <a:pt x="729686" y="729686"/>
                  </a:lnTo>
                  <a:lnTo>
                    <a:pt x="64384" y="729686"/>
                  </a:lnTo>
                  <a:lnTo>
                    <a:pt x="64384" y="64384"/>
                  </a:lnTo>
                  <a:lnTo>
                    <a:pt x="542972" y="64384"/>
                  </a:lnTo>
                  <a:lnTo>
                    <a:pt x="542972" y="0"/>
                  </a:lnTo>
                  <a:lnTo>
                    <a:pt x="0" y="0"/>
                  </a:lnTo>
                  <a:lnTo>
                    <a:pt x="0" y="794070"/>
                  </a:lnTo>
                  <a:lnTo>
                    <a:pt x="794070" y="790851"/>
                  </a:lnTo>
                  <a:lnTo>
                    <a:pt x="794070" y="401327"/>
                  </a:lnTo>
                  <a:close/>
                </a:path>
              </a:pathLst>
            </a:custGeom>
            <a:solidFill>
              <a:srgbClr val="C1C1C1"/>
            </a:solidFill>
            <a:ln w="10716" cap="flat">
              <a:solidFill>
                <a:schemeClr val="bg1"/>
              </a:solidFill>
              <a:prstDash val="solid"/>
              <a:miter/>
            </a:ln>
          </p:spPr>
          <p:txBody>
            <a:bodyPr rtlCol="0" anchor="ctr"/>
            <a:lstStyle/>
            <a:p>
              <a:endParaRPr lang="en-US"/>
            </a:p>
          </p:txBody>
        </p:sp>
      </p:grpSp>
      <p:sp>
        <p:nvSpPr>
          <p:cNvPr id="13" name="TextBox 12">
            <a:extLst>
              <a:ext uri="{FF2B5EF4-FFF2-40B4-BE49-F238E27FC236}">
                <a16:creationId xmlns:a16="http://schemas.microsoft.com/office/drawing/2014/main" id="{B8F37DE8-E190-426E-8A9D-CA3EA5BFA30C}"/>
              </a:ext>
            </a:extLst>
          </p:cNvPr>
          <p:cNvSpPr txBox="1"/>
          <p:nvPr/>
        </p:nvSpPr>
        <p:spPr>
          <a:xfrm>
            <a:off x="8236495" y="3874140"/>
            <a:ext cx="3114564" cy="615553"/>
          </a:xfrm>
          <a:prstGeom prst="rect">
            <a:avLst/>
          </a:prstGeom>
          <a:noFill/>
        </p:spPr>
        <p:txBody>
          <a:bodyPr wrap="square" anchor="t">
            <a:spAutoFit/>
          </a:bodyPr>
          <a:lstStyle/>
          <a:p>
            <a:pPr algn="ctr"/>
            <a:r>
              <a:rPr lang="en-US" dirty="0">
                <a:latin typeface="Franklin Gothic Book"/>
              </a:rPr>
              <a:t>Secure script sharing</a:t>
            </a:r>
          </a:p>
          <a:p>
            <a:pPr marL="0" indent="0" algn="ctr">
              <a:buNone/>
            </a:pPr>
            <a:endParaRPr lang="en-US" sz="1600"/>
          </a:p>
        </p:txBody>
      </p:sp>
    </p:spTree>
    <p:extLst>
      <p:ext uri="{BB962C8B-B14F-4D97-AF65-F5344CB8AC3E}">
        <p14:creationId xmlns:p14="http://schemas.microsoft.com/office/powerpoint/2010/main" val="77291550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3">
            <a:extLst>
              <a:ext uri="{FF2B5EF4-FFF2-40B4-BE49-F238E27FC236}">
                <a16:creationId xmlns:a16="http://schemas.microsoft.com/office/drawing/2014/main" id="{3E53BE73-4ACB-434F-BF31-CB2C1EC3311E}"/>
              </a:ext>
            </a:extLst>
          </p:cNvPr>
          <p:cNvGraphicFramePr/>
          <p:nvPr>
            <p:extLst>
              <p:ext uri="{D42A27DB-BD31-4B8C-83A1-F6EECF244321}">
                <p14:modId xmlns:p14="http://schemas.microsoft.com/office/powerpoint/2010/main" val="3374763702"/>
              </p:ext>
            </p:extLst>
          </p:nvPr>
        </p:nvGraphicFramePr>
        <p:xfrm>
          <a:off x="1291167" y="869950"/>
          <a:ext cx="9609665" cy="5118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75934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H_FLYSHEET_STYLE" val="1"/>
</p:tagLst>
</file>

<file path=ppt/tags/tag10.xml><?xml version="1.0" encoding="utf-8"?>
<p:tagLst xmlns:a="http://schemas.openxmlformats.org/drawingml/2006/main" xmlns:r="http://schemas.openxmlformats.org/officeDocument/2006/relationships" xmlns:p="http://schemas.openxmlformats.org/presentationml/2006/main">
  <p:tag name="MM_SLIDE_TYPE" val="6"/>
</p:tagLst>
</file>

<file path=ppt/tags/tag11.xml><?xml version="1.0" encoding="utf-8"?>
<p:tagLst xmlns:a="http://schemas.openxmlformats.org/drawingml/2006/main" xmlns:r="http://schemas.openxmlformats.org/officeDocument/2006/relationships" xmlns:p="http://schemas.openxmlformats.org/presentationml/2006/main">
  <p:tag name="MM_SLIDE_TYPE" val="6"/>
</p:tagLst>
</file>

<file path=ppt/tags/tag12.xml><?xml version="1.0" encoding="utf-8"?>
<p:tagLst xmlns:a="http://schemas.openxmlformats.org/drawingml/2006/main" xmlns:r="http://schemas.openxmlformats.org/officeDocument/2006/relationships" xmlns:p="http://schemas.openxmlformats.org/presentationml/2006/main">
  <p:tag name="MM_SLIDE_TYPE" val="6"/>
</p:tagLst>
</file>

<file path=ppt/tags/tag13.xml><?xml version="1.0" encoding="utf-8"?>
<p:tagLst xmlns:a="http://schemas.openxmlformats.org/drawingml/2006/main" xmlns:r="http://schemas.openxmlformats.org/officeDocument/2006/relationships" xmlns:p="http://schemas.openxmlformats.org/presentationml/2006/main">
  <p:tag name="MM_SLIDE_TYPE" val="6"/>
</p:tagLst>
</file>

<file path=ppt/tags/tag14.xml><?xml version="1.0" encoding="utf-8"?>
<p:tagLst xmlns:a="http://schemas.openxmlformats.org/drawingml/2006/main" xmlns:r="http://schemas.openxmlformats.org/officeDocument/2006/relationships" xmlns:p="http://schemas.openxmlformats.org/presentationml/2006/main">
  <p:tag name="MM_SLIDE_TYPE" val="6"/>
</p:tagLst>
</file>

<file path=ppt/tags/tag15.xml><?xml version="1.0" encoding="utf-8"?>
<p:tagLst xmlns:a="http://schemas.openxmlformats.org/drawingml/2006/main" xmlns:r="http://schemas.openxmlformats.org/officeDocument/2006/relationships" xmlns:p="http://schemas.openxmlformats.org/presentationml/2006/main">
  <p:tag name="MM_SLIDE_TYPE" val="6"/>
</p:tagLst>
</file>

<file path=ppt/tags/tag16.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ags/tag4.xml><?xml version="1.0" encoding="utf-8"?>
<p:tagLst xmlns:a="http://schemas.openxmlformats.org/drawingml/2006/main" xmlns:r="http://schemas.openxmlformats.org/officeDocument/2006/relationships" xmlns:p="http://schemas.openxmlformats.org/presentationml/2006/main">
  <p:tag name="MM_SLIDE_TYPE" val="6"/>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6.xml><?xml version="1.0" encoding="utf-8"?>
<p:tagLst xmlns:a="http://schemas.openxmlformats.org/drawingml/2006/main" xmlns:r="http://schemas.openxmlformats.org/officeDocument/2006/relationships" xmlns:p="http://schemas.openxmlformats.org/presentationml/2006/main">
  <p:tag name="MM_SLIDE_TYPE" val="6"/>
</p:tagLst>
</file>

<file path=ppt/tags/tag7.xml><?xml version="1.0" encoding="utf-8"?>
<p:tagLst xmlns:a="http://schemas.openxmlformats.org/drawingml/2006/main" xmlns:r="http://schemas.openxmlformats.org/officeDocument/2006/relationships" xmlns:p="http://schemas.openxmlformats.org/presentationml/2006/main">
  <p:tag name="MM_SLIDE_TYPE" val="6"/>
</p:tagLst>
</file>

<file path=ppt/tags/tag8.xml><?xml version="1.0" encoding="utf-8"?>
<p:tagLst xmlns:a="http://schemas.openxmlformats.org/drawingml/2006/main" xmlns:r="http://schemas.openxmlformats.org/officeDocument/2006/relationships" xmlns:p="http://schemas.openxmlformats.org/presentationml/2006/main">
  <p:tag name="MM_SLIDE_TYPE" val="6"/>
</p:tagLst>
</file>

<file path=ppt/tags/tag9.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Excel Summit South 2019">
  <a:themeElements>
    <a:clrScheme name="ESS 2020">
      <a:dk1>
        <a:sysClr val="windowText" lastClr="000000"/>
      </a:dk1>
      <a:lt1>
        <a:sysClr val="window" lastClr="FFFFFF"/>
      </a:lt1>
      <a:dk2>
        <a:srgbClr val="45A649"/>
      </a:dk2>
      <a:lt2>
        <a:srgbClr val="E7E6E6"/>
      </a:lt2>
      <a:accent1>
        <a:srgbClr val="0E6B37"/>
      </a:accent1>
      <a:accent2>
        <a:srgbClr val="89C549"/>
      </a:accent2>
      <a:accent3>
        <a:srgbClr val="168BA2"/>
      </a:accent3>
      <a:accent4>
        <a:srgbClr val="48BFA4"/>
      </a:accent4>
      <a:accent5>
        <a:srgbClr val="F18F01"/>
      </a:accent5>
      <a:accent6>
        <a:srgbClr val="8A8A8A"/>
      </a:accent6>
      <a:hlink>
        <a:srgbClr val="45A649"/>
      </a:hlink>
      <a:folHlink>
        <a:srgbClr val="8A8A8A"/>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28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50000"/>
              <a:lumOff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800" dirty="0" err="1" smtClean="0"/>
        </a:defPPr>
      </a:lstStyle>
    </a:txDef>
  </a:objectDefaults>
  <a:extraClrSchemeLst/>
  <a:extLst>
    <a:ext uri="{05A4C25C-085E-4340-85A3-A5531E510DB2}">
      <thm15:themeFamily xmlns:thm15="http://schemas.microsoft.com/office/thememl/2012/main" name="ESS 2019 v5.potx" id="{BDBBD7ED-43D7-450C-A778-8751BEF0CADF}" vid="{BBF3D3EA-9838-4943-BE0F-428C1020F3F6}"/>
    </a:ext>
  </a:extLst>
</a:theme>
</file>

<file path=ppt/theme/theme2.xml><?xml version="1.0" encoding="utf-8"?>
<a:theme xmlns:a="http://schemas.openxmlformats.org/drawingml/2006/main" name="9-51151_Build_White_Template">
  <a:themeElements>
    <a:clrScheme name="MBAS_Light">
      <a:dk1>
        <a:srgbClr val="000000"/>
      </a:dk1>
      <a:lt1>
        <a:srgbClr val="FFFFFF"/>
      </a:lt1>
      <a:dk2>
        <a:srgbClr val="243A5E"/>
      </a:dk2>
      <a:lt2>
        <a:srgbClr val="E6E6E6"/>
      </a:lt2>
      <a:accent1>
        <a:srgbClr val="0078D4"/>
      </a:accent1>
      <a:accent2>
        <a:srgbClr val="243A5E"/>
      </a:accent2>
      <a:accent3>
        <a:srgbClr val="D83B01"/>
      </a:accent3>
      <a:accent4>
        <a:srgbClr val="FF9349"/>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Microsoft_Build_Digital_Event_Template_v06.potx" id="{17C79C83-DA9A-4732-BE22-B24D85D72D7A}" vid="{0CF8668E-9624-458F-94E5-524990C8E3A0}"/>
    </a:ext>
  </a:extLst>
</a:theme>
</file>

<file path=ppt/theme/theme3.xml><?xml version="1.0" encoding="utf-8"?>
<a:theme xmlns:a="http://schemas.openxmlformats.org/drawingml/2006/main" name="Office Theme">
  <a:themeElements>
    <a:clrScheme name="ESS 2020">
      <a:dk1>
        <a:sysClr val="windowText" lastClr="000000"/>
      </a:dk1>
      <a:lt1>
        <a:sysClr val="window" lastClr="FFFFFF"/>
      </a:lt1>
      <a:dk2>
        <a:srgbClr val="45A649"/>
      </a:dk2>
      <a:lt2>
        <a:srgbClr val="E7E6E6"/>
      </a:lt2>
      <a:accent1>
        <a:srgbClr val="0E6B37"/>
      </a:accent1>
      <a:accent2>
        <a:srgbClr val="89C549"/>
      </a:accent2>
      <a:accent3>
        <a:srgbClr val="168BA2"/>
      </a:accent3>
      <a:accent4>
        <a:srgbClr val="48BFA4"/>
      </a:accent4>
      <a:accent5>
        <a:srgbClr val="F18F01"/>
      </a:accent5>
      <a:accent6>
        <a:srgbClr val="8A8A8A"/>
      </a:accent6>
      <a:hlink>
        <a:srgbClr val="45A649"/>
      </a:hlink>
      <a:folHlink>
        <a:srgbClr val="8A8A8A"/>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28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50000"/>
              <a:lumOff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8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ESS 2020">
      <a:dk1>
        <a:sysClr val="windowText" lastClr="000000"/>
      </a:dk1>
      <a:lt1>
        <a:sysClr val="window" lastClr="FFFFFF"/>
      </a:lt1>
      <a:dk2>
        <a:srgbClr val="45A649"/>
      </a:dk2>
      <a:lt2>
        <a:srgbClr val="E7E6E6"/>
      </a:lt2>
      <a:accent1>
        <a:srgbClr val="0E6B37"/>
      </a:accent1>
      <a:accent2>
        <a:srgbClr val="89C549"/>
      </a:accent2>
      <a:accent3>
        <a:srgbClr val="168BA2"/>
      </a:accent3>
      <a:accent4>
        <a:srgbClr val="48BFA4"/>
      </a:accent4>
      <a:accent5>
        <a:srgbClr val="F18F01"/>
      </a:accent5>
      <a:accent6>
        <a:srgbClr val="8A8A8A"/>
      </a:accent6>
      <a:hlink>
        <a:srgbClr val="45A649"/>
      </a:hlink>
      <a:folHlink>
        <a:srgbClr val="8A8A8A"/>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28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50000"/>
              <a:lumOff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8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D401524DC532D42A0E0ED886331A72B" ma:contentTypeVersion="26" ma:contentTypeDescription="Create a new document." ma:contentTypeScope="" ma:versionID="5fa6135a49bac4fef60b84335a29717d">
  <xsd:schema xmlns:xsd="http://www.w3.org/2001/XMLSchema" xmlns:xs="http://www.w3.org/2001/XMLSchema" xmlns:p="http://schemas.microsoft.com/office/2006/metadata/properties" xmlns:ns1="http://schemas.microsoft.com/sharepoint/v3" xmlns:ns2="f577acbf-5b0b-4b4f-9948-268e97f8d3a4" xmlns:ns3="b1e4d6ee-9f6f-43f8-a618-24f3d84da28f" targetNamespace="http://schemas.microsoft.com/office/2006/metadata/properties" ma:root="true" ma:fieldsID="71bac33fc1f6ea4cdb7a6b8c0e64cbff" ns1:_="" ns2:_="" ns3:_="">
    <xsd:import namespace="http://schemas.microsoft.com/sharepoint/v3"/>
    <xsd:import namespace="f577acbf-5b0b-4b4f-9948-268e97f8d3a4"/>
    <xsd:import namespace="b1e4d6ee-9f6f-43f8-a618-24f3d84da28f"/>
    <xsd:element name="properties">
      <xsd:complexType>
        <xsd:sequence>
          <xsd:element name="documentManagement">
            <xsd:complexType>
              <xsd:all>
                <xsd:element ref="ns2:Document_x0020_Purpose" minOccurs="0"/>
                <xsd:element ref="ns2:Initiatives" minOccurs="0"/>
                <xsd:element ref="ns2:Last_x0020_Modified_x0020_by" minOccurs="0"/>
                <xsd:element ref="ns2:MediaServiceKeyPoints" minOccurs="0"/>
                <xsd:element ref="ns2:Status" minOccurs="0"/>
                <xsd:element ref="ns2:MediaServiceMetadata" minOccurs="0"/>
                <xsd:element ref="ns2:MediaServiceFastMetadata" minOccurs="0"/>
                <xsd:element ref="ns3:SharedWithUsers" minOccurs="0"/>
                <xsd:element ref="ns3:SharedWithDetails" minOccurs="0"/>
                <xsd:element ref="ns3:LastSharedByUser" minOccurs="0"/>
                <xsd:element ref="ns3:LastSharedByTime"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2:MediaServiceAutoKeyPoints" minOccurs="0"/>
                <xsd:element ref="ns1:_ip_UnifiedCompliancePolicyProperties" minOccurs="0"/>
                <xsd:element ref="ns1:_ip_UnifiedCompliancePolicyUIAction" minOccurs="0"/>
                <xsd:element ref="ns2:SpecialTopics" minOccurs="0"/>
                <xsd:element ref="ns2:Recording" minOccurs="0"/>
                <xsd:element ref="ns2:OXOCommonsPos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ma:readOnly="false">
      <xsd:simpleType>
        <xsd:restriction base="dms:Note"/>
      </xsd:simpleType>
    </xsd:element>
    <xsd:element name="_ip_UnifiedCompliancePolicyUIAction" ma:index="27"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77acbf-5b0b-4b4f-9948-268e97f8d3a4" elementFormDefault="qualified">
    <xsd:import namespace="http://schemas.microsoft.com/office/2006/documentManagement/types"/>
    <xsd:import namespace="http://schemas.microsoft.com/office/infopath/2007/PartnerControls"/>
    <xsd:element name="Document_x0020_Purpose" ma:index="2" nillable="true" ma:displayName="Document Purpose" ma:default="Informational" ma:format="Dropdown" ma:internalName="Document_x0020_Purpose" ma:readOnly="false">
      <xsd:simpleType>
        <xsd:restriction base="dms:Choice">
          <xsd:enumeration value="Informational"/>
          <xsd:enumeration value="Feature Spec"/>
          <xsd:enumeration value="Engineering Design"/>
          <xsd:enumeration value="Planning"/>
        </xsd:restriction>
      </xsd:simpleType>
    </xsd:element>
    <xsd:element name="Initiatives" ma:index="3" nillable="true" ma:displayName="Initiatives" ma:description="List of initiatives related to this document" ma:internalName="Initiatives" ma:readOnly="false">
      <xsd:complexType>
        <xsd:complexContent>
          <xsd:extension base="dms:MultiChoice">
            <xsd:sequence>
              <xsd:element name="Value" maxOccurs="unbounded" minOccurs="0" nillable="true">
                <xsd:simpleType>
                  <xsd:restriction base="dms:Choice">
                    <xsd:enumeration value="Add-in MAU"/>
                    <xsd:enumeration value="Custom Functions"/>
                    <xsd:enumeration value="Data &amp; Analytics"/>
                    <xsd:enumeration value="DevEx: Portals &amp; Programs"/>
                    <xsd:enumeration value="DevEx: Tools &amp; Libraries"/>
                    <xsd:enumeration value="Engineering"/>
                    <xsd:enumeration value="Excel API"/>
                    <xsd:enumeration value="In-Market Support"/>
                    <xsd:enumeration value="Maker Access"/>
                    <xsd:enumeration value="SDX Runtime &amp; Partners"/>
                    <xsd:enumeration value="SDX Service Delivery"/>
                    <xsd:enumeration value="SDX API &amp; Pipeline"/>
                    <xsd:enumeration value="Shield &amp; OCE"/>
                  </xsd:restriction>
                </xsd:simpleType>
              </xsd:element>
            </xsd:sequence>
          </xsd:extension>
        </xsd:complexContent>
      </xsd:complexType>
    </xsd:element>
    <xsd:element name="Last_x0020_Modified_x0020_by" ma:index="4" nillable="true" ma:displayName="Last Modified by" ma:description="Last Modified by" ma:format="Dropdown" ma:list="UserInfo" ma:SharePointGroup="0" ma:internalName="Last_x0020_Modified_x0020_by"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KeyPoints" ma:index="5" nillable="true" ma:displayName="KeyPoints" ma:internalName="MediaServiceKeyPoints" ma:readOnly="false">
      <xsd:simpleType>
        <xsd:restriction base="dms:Note">
          <xsd:maxLength value="255"/>
        </xsd:restriction>
      </xsd:simpleType>
    </xsd:element>
    <xsd:element name="Status" ma:index="6" nillable="true" ma:displayName="Status" ma:default="One Pager" ma:description="Draft, One pager, Spec" ma:format="Dropdown" ma:internalName="Status" ma:readOnly="false">
      <xsd:simpleType>
        <xsd:restriction base="dms:Text">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MediaServiceAutoTags" ma:hidden="true" ma:internalName="MediaServiceAutoTags" ma:readOnly="true">
      <xsd:simpleType>
        <xsd:restriction base="dms:Text"/>
      </xsd:simpleType>
    </xsd:element>
    <xsd:element name="MediaServiceOCR" ma:index="18" nillable="true" ma:displayName="MediaServiceOCR" ma:hidden="true" ma:internalName="MediaServiceOCR" ma:readOnly="true">
      <xsd:simpleType>
        <xsd:restriction base="dms:Note"/>
      </xsd:simpleType>
    </xsd:element>
    <xsd:element name="MediaServiceLocation" ma:index="19" nillable="true" ma:displayName="MediaServiceLocation" ma:hidden="true" ma:internalName="MediaServiceLocation"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SpecialTopics" ma:index="28" nillable="true" ma:displayName="Special Topics" ma:format="Dropdown" ma:internalName="SpecialTopics">
      <xsd:simpleType>
        <xsd:restriction base="dms:Note">
          <xsd:maxLength value="255"/>
        </xsd:restriction>
      </xsd:simpleType>
    </xsd:element>
    <xsd:element name="Recording" ma:index="29" nillable="true" ma:displayName="Recording" ma:format="Hyperlink" ma:internalName="Recording">
      <xsd:complexType>
        <xsd:complexContent>
          <xsd:extension base="dms:URL">
            <xsd:sequence>
              <xsd:element name="Url" type="dms:ValidUrl" minOccurs="0" nillable="true"/>
              <xsd:element name="Description" type="xsd:string" nillable="true"/>
            </xsd:sequence>
          </xsd:extension>
        </xsd:complexContent>
      </xsd:complexType>
    </xsd:element>
    <xsd:element name="OXOCommonsPost" ma:index="30" nillable="true" ma:displayName="OXO Commons Post" ma:format="Hyperlink" ma:internalName="OXOCommonsPost">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1e4d6ee-9f6f-43f8-a618-24f3d84da28f"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element name="LastSharedByUser" ma:index="12" nillable="true" ma:displayName="Last Shared By User" ma:hidden="true" ma:internalName="LastSharedByUser" ma:readOnly="true">
      <xsd:simpleType>
        <xsd:restriction base="dms:Note"/>
      </xsd:simpleType>
    </xsd:element>
    <xsd:element name="LastSharedByTime" ma:index="13"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Recording xmlns="f577acbf-5b0b-4b4f-9948-268e97f8d3a4">
      <Url xsi:nil="true"/>
      <Description xsi:nil="true"/>
    </Recording>
    <OXOCommonsPost xmlns="f577acbf-5b0b-4b4f-9948-268e97f8d3a4">
      <Url xsi:nil="true"/>
      <Description xsi:nil="true"/>
    </OXOCommonsPost>
    <Last_x0020_Modified_x0020_by xmlns="f577acbf-5b0b-4b4f-9948-268e97f8d3a4">
      <UserInfo>
        <DisplayName/>
        <AccountId xsi:nil="true"/>
        <AccountType/>
      </UserInfo>
    </Last_x0020_Modified_x0020_by>
    <Status xmlns="f577acbf-5b0b-4b4f-9948-268e97f8d3a4">One Pager</Status>
    <Document_x0020_Purpose xmlns="f577acbf-5b0b-4b4f-9948-268e97f8d3a4">Informational</Document_x0020_Purpose>
    <MediaServiceKeyPoints xmlns="f577acbf-5b0b-4b4f-9948-268e97f8d3a4" xsi:nil="true"/>
    <_ip_UnifiedCompliancePolicyProperties xmlns="http://schemas.microsoft.com/sharepoint/v3" xsi:nil="true"/>
    <Initiatives xmlns="f577acbf-5b0b-4b4f-9948-268e97f8d3a4"/>
    <SpecialTopics xmlns="f577acbf-5b0b-4b4f-9948-268e97f8d3a4" xsi:nil="true"/>
  </documentManagement>
</p:properties>
</file>

<file path=customXml/itemProps1.xml><?xml version="1.0" encoding="utf-8"?>
<ds:datastoreItem xmlns:ds="http://schemas.openxmlformats.org/officeDocument/2006/customXml" ds:itemID="{713016D7-2321-4D46-91BC-D778F7E1196C}">
  <ds:schemaRefs>
    <ds:schemaRef ds:uri="http://schemas.microsoft.com/sharepoint/v3/contenttype/forms"/>
  </ds:schemaRefs>
</ds:datastoreItem>
</file>

<file path=customXml/itemProps2.xml><?xml version="1.0" encoding="utf-8"?>
<ds:datastoreItem xmlns:ds="http://schemas.openxmlformats.org/officeDocument/2006/customXml" ds:itemID="{2AF392BC-3445-4313-8DC5-72756F3DCE76}">
  <ds:schemaRefs>
    <ds:schemaRef ds:uri="b1e4d6ee-9f6f-43f8-a618-24f3d84da28f"/>
    <ds:schemaRef ds:uri="f577acbf-5b0b-4b4f-9948-268e97f8d3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004D14B-5D8D-43F5-95C4-A08B45D40FDF}">
  <ds:schemaRefs>
    <ds:schemaRef ds:uri="b1e4d6ee-9f6f-43f8-a618-24f3d84da28f"/>
    <ds:schemaRef ds:uri="f577acbf-5b0b-4b4f-9948-268e97f8d3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ESS 2019</Template>
  <TotalTime>0</TotalTime>
  <Words>1416</Words>
  <Application>Microsoft Office PowerPoint</Application>
  <PresentationFormat>Widescreen</PresentationFormat>
  <Paragraphs>201</Paragraphs>
  <Slides>30</Slides>
  <Notes>15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30</vt:i4>
      </vt:variant>
    </vt:vector>
  </HeadingPairs>
  <TitlesOfParts>
    <vt:vector size="43" baseType="lpstr">
      <vt:lpstr>Arial</vt:lpstr>
      <vt:lpstr>Consolas</vt:lpstr>
      <vt:lpstr>Courier New</vt:lpstr>
      <vt:lpstr>Franklin Gothic</vt:lpstr>
      <vt:lpstr>Franklin Gothic </vt:lpstr>
      <vt:lpstr>Franklin Gothic Book</vt:lpstr>
      <vt:lpstr>Franklin Gothic Medium</vt:lpstr>
      <vt:lpstr>Segoe UI</vt:lpstr>
      <vt:lpstr>Segoe UI Semibold</vt:lpstr>
      <vt:lpstr>Segoe UI Semilight</vt:lpstr>
      <vt:lpstr>Wingdings</vt:lpstr>
      <vt:lpstr>Excel Summit South 2019</vt:lpstr>
      <vt:lpstr>9-51151_Build_White_Template</vt:lpstr>
      <vt:lpstr>Office Scripts</vt:lpstr>
      <vt:lpstr>Let us know what you think..</vt:lpstr>
      <vt:lpstr>Overview</vt:lpstr>
      <vt:lpstr>PowerPoint Presentation</vt:lpstr>
      <vt:lpstr>PowerPoint Presentation</vt:lpstr>
      <vt:lpstr>Mission</vt:lpstr>
      <vt:lpstr>Core capabilities of Office Scripts</vt:lpstr>
      <vt:lpstr>Latest developments</vt:lpstr>
      <vt:lpstr>PowerPoint Presentation</vt:lpstr>
      <vt:lpstr>Programmability in Office today</vt:lpstr>
      <vt:lpstr>PowerPoint Presentation</vt:lpstr>
      <vt:lpstr>PowerPoint Presentation</vt:lpstr>
      <vt:lpstr>Steps to get started</vt:lpstr>
      <vt:lpstr>Simplified API for Office Scripts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vt:lpstr>
      <vt:lpstr>PowerPoint Presentation</vt:lpstr>
      <vt:lpstr>Using Office Scripts with Power Automate </vt:lpstr>
      <vt:lpstr>Resources</vt:lpstr>
      <vt:lpstr>PowerPoint Presentation</vt:lpstr>
      <vt:lpstr>Join the Office 365 Developer Program</vt:lpstr>
      <vt:lpstr>Let us know what you think..</vt:lpstr>
      <vt:lpstr>Q&amp;A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more effective charts</dc:title>
  <dc:creator>echo swinford</dc:creator>
  <cp:lastModifiedBy>Sudhi Ramamurthy</cp:lastModifiedBy>
  <cp:revision>1</cp:revision>
  <dcterms:created xsi:type="dcterms:W3CDTF">2019-07-11T15:57:10Z</dcterms:created>
  <dcterms:modified xsi:type="dcterms:W3CDTF">2020-07-23T22:50:35Z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2838141</vt:lpwstr>
  </property>
  <property fmtid="{D5CDD505-2E9C-101B-9397-08002B2CF9AE}" pid="3" name="NXPowerLiteSettings">
    <vt:lpwstr>C9000AA0054001</vt:lpwstr>
  </property>
  <property fmtid="{D5CDD505-2E9C-101B-9397-08002B2CF9AE}" pid="4" name="NXPowerLiteVersion">
    <vt:lpwstr>D8.0.1</vt:lpwstr>
  </property>
  <property fmtid="{D5CDD505-2E9C-101B-9397-08002B2CF9AE}" pid="5" name="ContentTypeId">
    <vt:lpwstr>0x010100CD401524DC532D42A0E0ED886331A72B</vt:lpwstr>
  </property>
</Properties>
</file>