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48" r:id="rId2"/>
  </p:sldMasterIdLst>
  <p:sldIdLst>
    <p:sldId id="278" r:id="rId3"/>
    <p:sldId id="256" r:id="rId4"/>
    <p:sldId id="261" r:id="rId5"/>
    <p:sldId id="258" r:id="rId6"/>
    <p:sldId id="262" r:id="rId7"/>
    <p:sldId id="265" r:id="rId8"/>
    <p:sldId id="271" r:id="rId9"/>
    <p:sldId id="272" r:id="rId10"/>
    <p:sldId id="273" r:id="rId11"/>
    <p:sldId id="274" r:id="rId12"/>
    <p:sldId id="275" r:id="rId13"/>
    <p:sldId id="264" r:id="rId14"/>
    <p:sldId id="270"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varScale="1">
        <p:scale>
          <a:sx n="96" d="100"/>
          <a:sy n="96"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749E-AA91-457A-98F9-94BDCF730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0BDCC8-42A3-4368-9C20-D5CDB4D77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812DA-7192-47FD-B629-45905E4D42DA}"/>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1CE341B1-CFA6-44ED-AA6F-8426F4454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E8657-6E76-45D1-B51B-BDE71CB542A2}"/>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40785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9537-B9A0-48B4-995D-66051DD4E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702253-A912-4A90-BA5A-93121A254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0F1E3-0402-4340-BDAE-3B4D9BB4E077}"/>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78C59121-3446-4EBF-B809-EE39BBF67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018A4-37EA-4F12-BA53-A0E1789CC109}"/>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293189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470049-7DFB-4310-A33E-8B40E56E4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1EAE1-54A2-4648-8025-BC5352689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D07AF-CCC6-4C47-8ADA-1333F1813107}"/>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D15FEA27-DC0F-4CDD-84BD-A5D6085A0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D217C-2A10-4AEE-8A15-6EA655A806AA}"/>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328554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Tree>
    <p:extLst>
      <p:ext uri="{BB962C8B-B14F-4D97-AF65-F5344CB8AC3E}">
        <p14:creationId xmlns:p14="http://schemas.microsoft.com/office/powerpoint/2010/main" val="23859165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Option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ALTERNATE TITLE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31917560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No MVP Logo)">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
        <p:nvSpPr>
          <p:cNvPr id="4" name="Rectangle 3">
            <a:extLst>
              <a:ext uri="{FF2B5EF4-FFF2-40B4-BE49-F238E27FC236}">
                <a16:creationId xmlns:a16="http://schemas.microsoft.com/office/drawing/2014/main" id="{15D7161C-DF01-4BDE-8F36-2809D083E93F}"/>
              </a:ext>
            </a:extLst>
          </p:cNvPr>
          <p:cNvSpPr/>
          <p:nvPr/>
        </p:nvSpPr>
        <p:spPr>
          <a:xfrm>
            <a:off x="5367130" y="5804452"/>
            <a:ext cx="1524000"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306346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64087437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
        <p:nvSpPr>
          <p:cNvPr id="4" name="Rectangle 3">
            <a:extLst>
              <a:ext uri="{FF2B5EF4-FFF2-40B4-BE49-F238E27FC236}">
                <a16:creationId xmlns:a16="http://schemas.microsoft.com/office/drawing/2014/main" id="{5023C813-74BA-4A66-8C67-35A2F0AC5DD8}"/>
              </a:ext>
            </a:extLst>
          </p:cNvPr>
          <p:cNvSpPr/>
          <p:nvPr/>
        </p:nvSpPr>
        <p:spPr>
          <a:xfrm>
            <a:off x="9364616" y="5183634"/>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667802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Tree>
    <p:extLst>
      <p:ext uri="{BB962C8B-B14F-4D97-AF65-F5344CB8AC3E}">
        <p14:creationId xmlns:p14="http://schemas.microsoft.com/office/powerpoint/2010/main" val="11699584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Light (No MVP Logo)">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4" name="Rectangle 3">
            <a:extLst>
              <a:ext uri="{FF2B5EF4-FFF2-40B4-BE49-F238E27FC236}">
                <a16:creationId xmlns:a16="http://schemas.microsoft.com/office/drawing/2014/main" id="{295FFB38-9505-4E29-A443-885A7E102159}"/>
              </a:ext>
            </a:extLst>
          </p:cNvPr>
          <p:cNvSpPr/>
          <p:nvPr/>
        </p:nvSpPr>
        <p:spPr>
          <a:xfrm>
            <a:off x="5316922" y="5988033"/>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371516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483830"/>
            <a:ext cx="2771775" cy="2770188"/>
          </a:xfrm>
          <a:prstGeom prst="ellipse">
            <a:avLst/>
          </a:prstGeom>
          <a:solidFill>
            <a:schemeClr val="bg1">
              <a:lumMod val="50000"/>
              <a:lumOff val="50000"/>
            </a:schemeClr>
          </a:solidFill>
          <a:effectLst>
            <a:outerShdw blurRad="127000" dist="50800" dir="2700000" algn="tl" rotWithShape="0">
              <a:prstClr val="black">
                <a:alpha val="25000"/>
              </a:prstClr>
            </a:outerShdw>
          </a:effectLst>
        </p:spPr>
        <p:txBody>
          <a:bodyPr/>
          <a:lstStyle>
            <a:lvl1pPr marL="0" indent="0" algn="ctr">
              <a:spcBef>
                <a:spcPts val="0"/>
              </a:spcBef>
              <a:buNone/>
              <a:defRPr sz="1600"/>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5">
            <a:extLst>
              <a:ext uri="{28A0092B-C50C-407E-A947-70E740481C1C}">
                <a14:useLocalDpi xmlns:a14="http://schemas.microsoft.com/office/drawing/2010/main" val="0"/>
              </a:ext>
            </a:extLst>
          </a:blip>
          <a:srcRect l="10574" t="26566" r="10480" b="26284"/>
          <a:stretch/>
        </p:blipFill>
        <p:spPr>
          <a:xfrm>
            <a:off x="8473467" y="6033516"/>
            <a:ext cx="1748131" cy="38404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Tree>
    <p:extLst>
      <p:ext uri="{BB962C8B-B14F-4D97-AF65-F5344CB8AC3E}">
        <p14:creationId xmlns:p14="http://schemas.microsoft.com/office/powerpoint/2010/main" val="41927325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8EC7-034A-44BC-B38E-EF2B20C58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58321-92FC-4653-AD64-A222D6339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3CF93-8D67-4CDB-BEE7-EE264C055034}"/>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D35352B4-E5D2-4C14-B90D-53B1BBDE2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76819-922E-4505-B1F6-D9A67F46AB5F}"/>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420237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with Picture (No MVP Logo)">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509587"/>
            <a:ext cx="2771775" cy="2770188"/>
          </a:xfrm>
          <a:prstGeom prst="ellipse">
            <a:avLst/>
          </a:prstGeom>
          <a:blipFill dpi="0" rotWithShape="1">
            <a:blip r:embed="rId3"/>
            <a:srcRect/>
            <a:tile tx="-7613650" ty="-1822450" sx="69000" sy="69000" flip="none" algn="tl"/>
          </a:blipFill>
          <a:effectLst>
            <a:outerShdw blurRad="127000" dist="50800" dir="2700000" algn="tl" rotWithShape="0">
              <a:prstClr val="black">
                <a:alpha val="25000"/>
              </a:prstClr>
            </a:outerShdw>
          </a:effectLst>
        </p:spPr>
        <p:txBody>
          <a:bodyPr/>
          <a:lstStyle>
            <a:lvl1pPr algn="ctr">
              <a:buNone/>
              <a:defRPr/>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
        <p:nvSpPr>
          <p:cNvPr id="4" name="Rectangle 3">
            <a:extLst>
              <a:ext uri="{FF2B5EF4-FFF2-40B4-BE49-F238E27FC236}">
                <a16:creationId xmlns:a16="http://schemas.microsoft.com/office/drawing/2014/main" id="{84588615-368F-4C6E-AFC8-D60960C241E2}"/>
              </a:ext>
            </a:extLst>
          </p:cNvPr>
          <p:cNvSpPr/>
          <p:nvPr/>
        </p:nvSpPr>
        <p:spPr>
          <a:xfrm>
            <a:off x="10439616" y="5799578"/>
            <a:ext cx="170911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7">
            <a:extLst>
              <a:ext uri="{28A0092B-C50C-407E-A947-70E740481C1C}">
                <a14:useLocalDpi xmlns:a14="http://schemas.microsoft.com/office/drawing/2010/main" val="0"/>
              </a:ext>
            </a:extLst>
          </a:blip>
          <a:srcRect l="10574" t="26566" r="10480" b="26284"/>
          <a:stretch/>
        </p:blipFill>
        <p:spPr>
          <a:xfrm>
            <a:off x="9317820" y="6033516"/>
            <a:ext cx="1748131" cy="384048"/>
          </a:xfrm>
          <a:prstGeom prst="rect">
            <a:avLst/>
          </a:prstGeom>
        </p:spPr>
      </p:pic>
    </p:spTree>
    <p:extLst>
      <p:ext uri="{BB962C8B-B14F-4D97-AF65-F5344CB8AC3E}">
        <p14:creationId xmlns:p14="http://schemas.microsoft.com/office/powerpoint/2010/main" val="121435358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Layout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CONTENT SLIDES</a:t>
            </a:r>
          </a:p>
        </p:txBody>
      </p:sp>
    </p:spTree>
    <p:extLst>
      <p:ext uri="{BB962C8B-B14F-4D97-AF65-F5344CB8AC3E}">
        <p14:creationId xmlns:p14="http://schemas.microsoft.com/office/powerpoint/2010/main" val="219967615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7563B6E-5361-4F35-96B3-FFB911865B0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7B4D0C-E410-4794-B029-BA072D24401C}"/>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C5EBCF35-6203-48A8-809A-510BED65011B}"/>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56A6DA29-253D-43AC-B425-059A64CAD918}"/>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4A446BCA-1762-4BEF-9DCA-9D5B40413CD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FED617D-3C3F-46E6-9C90-B243892B196B}"/>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0981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B99E589D-FF34-40E7-A8B7-9DCEAC4AEA9E}"/>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7DB5C1A-064C-4E8F-8998-5EEE7327CF1F}"/>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2485EB2-4495-4F22-993B-BB1E76F0A39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48891C9-3468-4F97-B971-C6AEAFCA459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1180276F-F292-4B91-8D16-62DB7BABE4D6}"/>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99487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FD8AD68-1234-48BB-8DE4-66605A94FF11}"/>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a:extLst>
              <a:ext uri="{FF2B5EF4-FFF2-40B4-BE49-F238E27FC236}">
                <a16:creationId xmlns:a16="http://schemas.microsoft.com/office/drawing/2014/main" id="{C80B1351-05C9-4464-B19A-985546D60B12}"/>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41B2E3B5-A2CC-4ADB-9E73-091F452CE5AB}"/>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092AD119-C9E6-4A6C-AEB9-FB8247E2A9B3}"/>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331342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B3738552-8D3E-4D6C-B471-F5B3FF87B34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D0097BE-A423-45AE-8D04-82231B1A93EF}"/>
              </a:ext>
            </a:extLst>
          </p:cNvPr>
          <p:cNvSpPr>
            <a:spLocks noGrp="1"/>
          </p:cNvSpPr>
          <p:nvPr>
            <p:ph type="title"/>
          </p:nvPr>
        </p:nvSpPr>
        <p:spPr>
          <a:xfrm>
            <a:off x="571500" y="269875"/>
            <a:ext cx="11049000" cy="949325"/>
          </a:xfrm>
        </p:spPr>
        <p:txBody>
          <a:bodyPr/>
          <a:lstStyle/>
          <a:p>
            <a:r>
              <a:t>Click to edit Master title style</a:t>
            </a:r>
          </a:p>
        </p:txBody>
      </p:sp>
      <p:sp>
        <p:nvSpPr>
          <p:cNvPr id="3" name="Content Placeholder 2">
            <a:extLst>
              <a:ext uri="{FF2B5EF4-FFF2-40B4-BE49-F238E27FC236}">
                <a16:creationId xmlns:a16="http://schemas.microsoft.com/office/drawing/2014/main" id="{FEE2BBEB-C1AB-4FA8-92E3-FC19B35A327B}"/>
              </a:ext>
            </a:extLst>
          </p:cNvPr>
          <p:cNvSpPr>
            <a:spLocks noGrp="1"/>
          </p:cNvSpPr>
          <p:nvPr>
            <p:ph sz="half" idx="1"/>
          </p:nvPr>
        </p:nvSpPr>
        <p:spPr>
          <a:xfrm>
            <a:off x="571500" y="1562101"/>
            <a:ext cx="5468112" cy="426430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D474991D-D51C-4BC7-9D97-141B4E6EDECE}"/>
              </a:ext>
            </a:extLst>
          </p:cNvPr>
          <p:cNvSpPr>
            <a:spLocks noGrp="1"/>
          </p:cNvSpPr>
          <p:nvPr>
            <p:ph sz="half" idx="2"/>
          </p:nvPr>
        </p:nvSpPr>
        <p:spPr>
          <a:xfrm>
            <a:off x="6152388" y="1562101"/>
            <a:ext cx="5468112" cy="42671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95145824-E744-4B0E-8BCE-32893AEB124A}"/>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CA75AC5E-1061-4CEF-819C-BD5C1180E366}"/>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7B4309A-3721-40B8-BED9-55A5FAEF740F}"/>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96632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Large Content Righ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49F52145-776E-4E76-91A5-ECD42277667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8"/>
            <a:ext cx="3385260" cy="388826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2575492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Large Content Right Altern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DC762-F451-4817-A71E-673BA48E0562}"/>
              </a:ext>
            </a:extLst>
          </p:cNvPr>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solidFill>
                  <a:schemeClr val="bg1"/>
                </a:solidFill>
              </a:defRPr>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7"/>
            <a:ext cx="3385260" cy="3888263"/>
          </a:xfrm>
        </p:spPr>
        <p:txBody>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pic>
        <p:nvPicPr>
          <p:cNvPr id="15" name="Picture 14" descr="A picture containing drawing&#10;&#10;Description automatically generated">
            <a:extLst>
              <a:ext uri="{FF2B5EF4-FFF2-40B4-BE49-F238E27FC236}">
                <a16:creationId xmlns:a16="http://schemas.microsoft.com/office/drawing/2014/main" id="{C3C4B965-4AA4-4EE1-A691-3A19DCF4A145}"/>
              </a:ext>
            </a:extLst>
          </p:cNvPr>
          <p:cNvPicPr>
            <a:picLocks noChangeAspect="1"/>
          </p:cNvPicPr>
          <p:nvPr/>
        </p:nvPicPr>
        <p:blipFill rotWithShape="1">
          <a:blip r:embed="rId2">
            <a:extLst>
              <a:ext uri="{28A0092B-C50C-407E-A947-70E740481C1C}">
                <a14:useLocalDpi xmlns:a14="http://schemas.microsoft.com/office/drawing/2010/main" val="0"/>
              </a:ext>
            </a:extLst>
          </a:blip>
          <a:srcRect l="5769" t="13817" r="5615" b="13637"/>
          <a:stretch/>
        </p:blipFill>
        <p:spPr>
          <a:xfrm>
            <a:off x="253962" y="6150447"/>
            <a:ext cx="2294511" cy="603504"/>
          </a:xfrm>
          <a:prstGeom prst="rect">
            <a:avLst/>
          </a:prstGeom>
        </p:spPr>
      </p:pic>
    </p:spTree>
    <p:extLst>
      <p:ext uri="{BB962C8B-B14F-4D97-AF65-F5344CB8AC3E}">
        <p14:creationId xmlns:p14="http://schemas.microsoft.com/office/powerpoint/2010/main" val="1346715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Divider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SECTION DIVIDERS</a:t>
            </a:r>
          </a:p>
        </p:txBody>
      </p:sp>
    </p:spTree>
    <p:extLst>
      <p:ext uri="{BB962C8B-B14F-4D97-AF65-F5344CB8AC3E}">
        <p14:creationId xmlns:p14="http://schemas.microsoft.com/office/powerpoint/2010/main" val="355006278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5" name="Picture 4" descr="A picture containing drawing&#10;&#10;Description automatically generated">
            <a:extLst>
              <a:ext uri="{FF2B5EF4-FFF2-40B4-BE49-F238E27FC236}">
                <a16:creationId xmlns:a16="http://schemas.microsoft.com/office/drawing/2014/main" id="{831C7D44-A6DC-4B25-959D-1A73402585C8}"/>
              </a:ext>
            </a:extLst>
          </p:cNvPr>
          <p:cNvPicPr>
            <a:picLocks noChangeAspect="1"/>
          </p:cNvPicPr>
          <p:nvPr/>
        </p:nvPicPr>
        <p:blipFill rotWithShape="1">
          <a:blip r:embed="rId2">
            <a:biLevel thresh="25000"/>
            <a:alphaModFix amt="15000"/>
            <a:extLst>
              <a:ext uri="{28A0092B-C50C-407E-A947-70E740481C1C}">
                <a14:useLocalDpi xmlns:a14="http://schemas.microsoft.com/office/drawing/2010/main" val="0"/>
              </a:ext>
            </a:extLst>
          </a:blip>
          <a:srcRect r="52596"/>
          <a:stretch/>
        </p:blipFill>
        <p:spPr>
          <a:xfrm>
            <a:off x="448684" y="1187741"/>
            <a:ext cx="4870370" cy="4663440"/>
          </a:xfrm>
          <a:prstGeom prst="rect">
            <a:avLst/>
          </a:prstGeom>
        </p:spPr>
      </p:pic>
    </p:spTree>
    <p:extLst>
      <p:ext uri="{BB962C8B-B14F-4D97-AF65-F5344CB8AC3E}">
        <p14:creationId xmlns:p14="http://schemas.microsoft.com/office/powerpoint/2010/main" val="337296346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954E-1D7D-4123-A832-BF9F459A8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BC73D-794B-421B-858C-6308AE381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B7DD81-6DD3-4DC8-8F64-4BFEB1A29EED}"/>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9BF30C3D-9032-4F6F-BDC6-E4E9BFAE6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28817-092B-4BCB-8B39-822CF14B5608}"/>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1716411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13" name="Picture 12" descr="A close up of a logo&#10;&#10;Description automatically generated">
            <a:extLst>
              <a:ext uri="{FF2B5EF4-FFF2-40B4-BE49-F238E27FC236}">
                <a16:creationId xmlns:a16="http://schemas.microsoft.com/office/drawing/2014/main" id="{B23CA0EF-9276-4AE6-AC29-44AB1A442F7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4305" r="52414"/>
          <a:stretch/>
        </p:blipFill>
        <p:spPr>
          <a:xfrm>
            <a:off x="14067" y="461906"/>
            <a:ext cx="5276851" cy="6115110"/>
          </a:xfrm>
          <a:prstGeom prst="rect">
            <a:avLst/>
          </a:prstGeom>
        </p:spPr>
      </p:pic>
    </p:spTree>
    <p:extLst>
      <p:ext uri="{BB962C8B-B14F-4D97-AF65-F5344CB8AC3E}">
        <p14:creationId xmlns:p14="http://schemas.microsoft.com/office/powerpoint/2010/main" val="120353830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Ref idx="1001">
        <a:schemeClr val="bg1"/>
      </p:bgRef>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9144404B-7CA4-43EB-A617-BE02D4104D3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52410"/>
          <a:stretch/>
        </p:blipFill>
        <p:spPr>
          <a:xfrm>
            <a:off x="469844" y="1187741"/>
            <a:ext cx="4849210" cy="4663440"/>
          </a:xfrm>
          <a:prstGeom prst="rect">
            <a:avLst/>
          </a:prstGeom>
        </p:spPr>
      </p:pic>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accent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spTree>
    <p:extLst>
      <p:ext uri="{BB962C8B-B14F-4D97-AF65-F5344CB8AC3E}">
        <p14:creationId xmlns:p14="http://schemas.microsoft.com/office/powerpoint/2010/main" val="392822213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Required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REQUIRED</a:t>
            </a:r>
            <a:br>
              <a:rPr sz="13800"/>
            </a:br>
            <a:r>
              <a:rPr sz="13800"/>
              <a:t>LAST SLIDES</a:t>
            </a:r>
          </a:p>
        </p:txBody>
      </p:sp>
    </p:spTree>
    <p:extLst>
      <p:ext uri="{BB962C8B-B14F-4D97-AF65-F5344CB8AC3E}">
        <p14:creationId xmlns:p14="http://schemas.microsoft.com/office/powerpoint/2010/main" val="400213528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valuati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DC0FE-C959-4007-AAFE-A162BC753ADD}"/>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F0BF3118-4493-4E1C-8A38-06A4EF222EDF}"/>
              </a:ext>
            </a:extLst>
          </p:cNvPr>
          <p:cNvSpPr txBox="1"/>
          <p:nvPr/>
        </p:nvSpPr>
        <p:spPr>
          <a:xfrm>
            <a:off x="571500" y="1871663"/>
            <a:ext cx="3385260" cy="830997"/>
          </a:xfrm>
          <a:prstGeom prst="rect">
            <a:avLst/>
          </a:prstGeom>
          <a:noFill/>
        </p:spPr>
        <p:txBody>
          <a:bodyPr wrap="square" rtlCol="0">
            <a:spAutoFit/>
          </a:bodyPr>
          <a:lstStyle/>
          <a:p>
            <a:r>
              <a:rPr sz="4800">
                <a:solidFill>
                  <a:schemeClr val="bg1"/>
                </a:solidFill>
                <a:latin typeface="+mj-lt"/>
              </a:rPr>
              <a:t>Evaluations!</a:t>
            </a:r>
          </a:p>
        </p:txBody>
      </p:sp>
      <p:sp>
        <p:nvSpPr>
          <p:cNvPr id="10" name="Text Placeholder 9">
            <a:extLst>
              <a:ext uri="{FF2B5EF4-FFF2-40B4-BE49-F238E27FC236}">
                <a16:creationId xmlns:a16="http://schemas.microsoft.com/office/drawing/2014/main" id="{1F1509DF-9C6E-4C9E-8CDB-82262071FCFD}"/>
              </a:ext>
            </a:extLst>
          </p:cNvPr>
          <p:cNvSpPr>
            <a:spLocks noGrp="1"/>
          </p:cNvSpPr>
          <p:nvPr>
            <p:ph type="body" sz="quarter" idx="10" hasCustomPrompt="1"/>
          </p:nvPr>
        </p:nvSpPr>
        <p:spPr>
          <a:xfrm>
            <a:off x="6671764" y="2012626"/>
            <a:ext cx="5059538" cy="2292374"/>
          </a:xfrm>
        </p:spPr>
        <p:txBody>
          <a:bodyPr/>
          <a:lstStyle>
            <a:lvl1pPr marL="0" indent="0">
              <a:spcBef>
                <a:spcPts val="0"/>
              </a:spcBef>
              <a:buFont typeface="Arial" panose="020B0604020202020204" pitchFamily="34" charset="0"/>
              <a:buChar char="​"/>
              <a:defRPr sz="4000" b="1">
                <a:solidFill>
                  <a:srgbClr val="45A649"/>
                </a:solidFill>
              </a:defRPr>
            </a:lvl1pPr>
            <a:lvl2pPr marL="0" indent="0">
              <a:spcBef>
                <a:spcPts val="0"/>
              </a:spcBef>
              <a:buFont typeface="Arial" panose="020B0604020202020204" pitchFamily="34" charset="0"/>
              <a:buChar char="​"/>
              <a:defRPr sz="4000" b="1">
                <a:solidFill>
                  <a:srgbClr val="45A649"/>
                </a:solidFill>
              </a:defRPr>
            </a:lvl2pPr>
            <a:lvl3pPr marL="0" indent="0">
              <a:spcBef>
                <a:spcPts val="0"/>
              </a:spcBef>
              <a:buFont typeface="Arial" panose="020B0604020202020204" pitchFamily="34" charset="0"/>
              <a:buChar char="​"/>
              <a:defRPr sz="4000" b="1">
                <a:solidFill>
                  <a:srgbClr val="45A649"/>
                </a:solidFill>
              </a:defRPr>
            </a:lvl3pPr>
            <a:lvl4pPr marL="0" indent="0">
              <a:spcBef>
                <a:spcPts val="0"/>
              </a:spcBef>
              <a:buFont typeface="Arial" panose="020B0604020202020204" pitchFamily="34" charset="0"/>
              <a:buChar char="​"/>
              <a:defRPr sz="4000" b="1">
                <a:solidFill>
                  <a:srgbClr val="45A649"/>
                </a:solidFill>
              </a:defRPr>
            </a:lvl4pPr>
            <a:lvl5pPr marL="0" indent="0">
              <a:spcBef>
                <a:spcPts val="0"/>
              </a:spcBef>
              <a:buFont typeface="Arial" panose="020B0604020202020204" pitchFamily="34" charset="0"/>
              <a:buChar char="​"/>
              <a:defRPr sz="4000" b="1">
                <a:solidFill>
                  <a:srgbClr val="45A649"/>
                </a:solidFill>
              </a:defRPr>
            </a:lvl5pPr>
          </a:lstStyle>
          <a:p>
            <a:pPr lvl="0"/>
            <a:r>
              <a:t>Add URL here</a:t>
            </a:r>
          </a:p>
          <a:p>
            <a:pPr lvl="1"/>
            <a:r>
              <a:t>Second level</a:t>
            </a:r>
          </a:p>
          <a:p>
            <a:pPr lvl="2"/>
            <a:r>
              <a:t>Third level</a:t>
            </a:r>
          </a:p>
          <a:p>
            <a:pPr lvl="3"/>
            <a:r>
              <a:t>Fourth level</a:t>
            </a:r>
          </a:p>
          <a:p>
            <a:pPr lvl="4"/>
            <a:r>
              <a:t>Fifth level</a:t>
            </a:r>
          </a:p>
        </p:txBody>
      </p:sp>
      <p:pic>
        <p:nvPicPr>
          <p:cNvPr id="16" name="Picture 15" descr="A picture containing clipart&#10;&#10;Description automatically generated">
            <a:extLst>
              <a:ext uri="{FF2B5EF4-FFF2-40B4-BE49-F238E27FC236}">
                <a16:creationId xmlns:a16="http://schemas.microsoft.com/office/drawing/2014/main" id="{D9A0ECD8-854C-4646-B90B-C3A005039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8" name="Picture 17">
            <a:extLst>
              <a:ext uri="{FF2B5EF4-FFF2-40B4-BE49-F238E27FC236}">
                <a16:creationId xmlns:a16="http://schemas.microsoft.com/office/drawing/2014/main" id="{C29B9B9E-0357-44D4-9BE8-970E9221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20" name="Content Placeholder 4" descr="Microsoft Logo">
            <a:extLst>
              <a:ext uri="{FF2B5EF4-FFF2-40B4-BE49-F238E27FC236}">
                <a16:creationId xmlns:a16="http://schemas.microsoft.com/office/drawing/2014/main" id="{2E149F08-8A69-4975-98DD-7669456BC98E}"/>
              </a:ext>
            </a:extLst>
          </p:cNvPr>
          <p:cNvPicPr>
            <a:picLocks noChangeAspect="1"/>
          </p:cNvPicPr>
          <p:nvPr/>
        </p:nvPicPr>
        <p:blipFill rotWithShape="1">
          <a:blip r:embed="rId4">
            <a:extLst>
              <a:ext uri="{28A0092B-C50C-407E-A947-70E740481C1C}">
                <a14:useLocalDpi xmlns:a14="http://schemas.microsoft.com/office/drawing/2010/main" val="0"/>
              </a:ext>
            </a:extLst>
          </a:blip>
          <a:srcRect l="2780" t="12321" r="82507" b="65749"/>
          <a:stretch/>
        </p:blipFill>
        <p:spPr>
          <a:xfrm>
            <a:off x="8439700" y="5978507"/>
            <a:ext cx="1815667" cy="4572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A340DB-26E6-4434-B0D4-FF04DBD2DC51}"/>
              </a:ext>
            </a:extLst>
          </p:cNvPr>
          <p:cNvPicPr>
            <a:picLocks noChangeAspect="1"/>
          </p:cNvPicPr>
          <p:nvPr/>
        </p:nvPicPr>
        <p:blipFill rotWithShape="1">
          <a:blip r:embed="rId5">
            <a:extLst>
              <a:ext uri="{28A0092B-C50C-407E-A947-70E740481C1C}">
                <a14:useLocalDpi xmlns:a14="http://schemas.microsoft.com/office/drawing/2010/main" val="0"/>
              </a:ext>
            </a:extLst>
          </a:blip>
          <a:srcRect l="5769" t="13817" r="5615" b="13637"/>
          <a:stretch/>
        </p:blipFill>
        <p:spPr>
          <a:xfrm>
            <a:off x="571500" y="5919842"/>
            <a:ext cx="2259745" cy="594360"/>
          </a:xfrm>
          <a:prstGeom prst="rect">
            <a:avLst/>
          </a:prstGeom>
        </p:spPr>
      </p:pic>
    </p:spTree>
    <p:extLst>
      <p:ext uri="{BB962C8B-B14F-4D97-AF65-F5344CB8AC3E}">
        <p14:creationId xmlns:p14="http://schemas.microsoft.com/office/powerpoint/2010/main" val="132710979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icrosoft Research">
    <p:spTree>
      <p:nvGrpSpPr>
        <p:cNvPr id="1" name=""/>
        <p:cNvGrpSpPr/>
        <p:nvPr/>
      </p:nvGrpSpPr>
      <p:grpSpPr>
        <a:xfrm>
          <a:off x="0" y="0"/>
          <a:ext cx="0" cy="0"/>
          <a:chOff x="0" y="0"/>
          <a:chExt cx="0" cy="0"/>
        </a:xfrm>
      </p:grpSpPr>
      <p:pic>
        <p:nvPicPr>
          <p:cNvPr id="7" name="Graphic 6" descr="QR code Link to http://aka.ms/ExcelVGResearch">
            <a:extLst>
              <a:ext uri="{FF2B5EF4-FFF2-40B4-BE49-F238E27FC236}">
                <a16:creationId xmlns:a16="http://schemas.microsoft.com/office/drawing/2014/main" id="{C889F834-D63F-4465-8902-98CBBCDDA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0129" y="493058"/>
            <a:ext cx="5220264" cy="5220264"/>
          </a:xfrm>
          <a:prstGeom prst="rect">
            <a:avLst/>
          </a:prstGeom>
        </p:spPr>
      </p:pic>
      <p:sp>
        <p:nvSpPr>
          <p:cNvPr id="9" name="TextBox 8">
            <a:extLst>
              <a:ext uri="{FF2B5EF4-FFF2-40B4-BE49-F238E27FC236}">
                <a16:creationId xmlns:a16="http://schemas.microsoft.com/office/drawing/2014/main" id="{39D5522E-4C42-4500-84F1-61AAAAFF8E4A}"/>
              </a:ext>
            </a:extLst>
          </p:cNvPr>
          <p:cNvSpPr txBox="1"/>
          <p:nvPr/>
        </p:nvSpPr>
        <p:spPr>
          <a:xfrm>
            <a:off x="6835052" y="5799307"/>
            <a:ext cx="4830418" cy="369332"/>
          </a:xfrm>
          <a:prstGeom prst="rect">
            <a:avLst/>
          </a:prstGeom>
          <a:noFill/>
        </p:spPr>
        <p:txBody>
          <a:bodyPr wrap="square" rtlCol="0">
            <a:spAutoFit/>
          </a:bodyPr>
          <a:lstStyle/>
          <a:p>
            <a:pPr algn="ctr"/>
            <a:r>
              <a:rPr u="none">
                <a:solidFill>
                  <a:srgbClr val="45A649"/>
                </a:solidFill>
              </a:rPr>
              <a:t>http://aka.ms/ExcelVGResearch</a:t>
            </a:r>
            <a:endParaRPr u="none">
              <a:solidFill>
                <a:srgbClr val="45A64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37FE464F-A465-49A8-AA8C-5BFD9C6A5E84}"/>
              </a:ext>
            </a:extLst>
          </p:cNvPr>
          <p:cNvSpPr txBox="1"/>
          <p:nvPr/>
        </p:nvSpPr>
        <p:spPr>
          <a:xfrm>
            <a:off x="571500" y="689361"/>
            <a:ext cx="6480013" cy="1138773"/>
          </a:xfrm>
          <a:prstGeom prst="rect">
            <a:avLst/>
          </a:prstGeom>
          <a:noFill/>
        </p:spPr>
        <p:txBody>
          <a:bodyPr wrap="square" lIns="0" rIns="0" rtlCol="0">
            <a:spAutoFit/>
          </a:bodyPr>
          <a:lstStyle/>
          <a:p>
            <a:r>
              <a:rPr sz="3400">
                <a:solidFill>
                  <a:schemeClr val="accent1"/>
                </a:solidFill>
                <a:latin typeface="Segoe UI" panose="020B0502040204020203" pitchFamily="34" charset="0"/>
                <a:cs typeface="Segoe UI" panose="020B0502040204020203" pitchFamily="34" charset="0"/>
              </a:rPr>
              <a:t>The Microsoft Excel team is seeking research participants!</a:t>
            </a:r>
            <a:endParaRPr sz="3400">
              <a:solidFill>
                <a:schemeClr val="accent1"/>
              </a:solidFill>
            </a:endParaRPr>
          </a:p>
        </p:txBody>
      </p:sp>
      <p:sp>
        <p:nvSpPr>
          <p:cNvPr id="14" name="TextBox 13">
            <a:extLst>
              <a:ext uri="{FF2B5EF4-FFF2-40B4-BE49-F238E27FC236}">
                <a16:creationId xmlns:a16="http://schemas.microsoft.com/office/drawing/2014/main" id="{D475BF4A-96E0-424A-AF92-FD562D836147}"/>
              </a:ext>
            </a:extLst>
          </p:cNvPr>
          <p:cNvSpPr txBox="1"/>
          <p:nvPr/>
        </p:nvSpPr>
        <p:spPr>
          <a:xfrm>
            <a:off x="571500" y="2085262"/>
            <a:ext cx="5406887" cy="2308324"/>
          </a:xfrm>
          <a:prstGeom prst="rect">
            <a:avLst/>
          </a:prstGeom>
          <a:noFill/>
        </p:spPr>
        <p:txBody>
          <a:bodyPr wrap="square" lIns="0" rIns="0" rtlCol="0">
            <a:spAutoFit/>
          </a:bodyPr>
          <a:lstStyle/>
          <a:p>
            <a:r>
              <a:rPr>
                <a:latin typeface="Segoe UI" panose="020B0502040204020203" pitchFamily="34" charset="0"/>
                <a:cs typeface="Segoe UI" panose="020B0502040204020203" pitchFamily="34" charset="0"/>
              </a:rPr>
              <a:t>We love hearing from our customers and your involvement will help shape the future of Excel. If you're willing to be contacted to provide feedback and participate in future research studies, please sign up! </a:t>
            </a:r>
          </a:p>
          <a:p>
            <a:endParaRPr>
              <a:latin typeface="Segoe UI" panose="020B0502040204020203" pitchFamily="34" charset="0"/>
              <a:cs typeface="Segoe UI" panose="020B0502040204020203" pitchFamily="34" charset="0"/>
            </a:endParaRPr>
          </a:p>
          <a:p>
            <a:r>
              <a:rPr>
                <a:latin typeface="Segoe UI" panose="020B0502040204020203" pitchFamily="34" charset="0"/>
                <a:cs typeface="Segoe UI" panose="020B0502040204020203" pitchFamily="34" charset="0"/>
              </a:rPr>
              <a:t>Thank you for your time and consideration, </a:t>
            </a:r>
          </a:p>
          <a:p>
            <a:r>
              <a:rPr>
                <a:latin typeface="Segoe UI" panose="020B0502040204020203" pitchFamily="34" charset="0"/>
                <a:cs typeface="Segoe UI" panose="020B0502040204020203" pitchFamily="34" charset="0"/>
              </a:rPr>
              <a:t>Microsoft Excel Team</a:t>
            </a:r>
          </a:p>
        </p:txBody>
      </p:sp>
      <p:pic>
        <p:nvPicPr>
          <p:cNvPr id="16" name="Picture 15" descr="A picture containing drawing&#10;&#10;Description automatically generated">
            <a:extLst>
              <a:ext uri="{FF2B5EF4-FFF2-40B4-BE49-F238E27FC236}">
                <a16:creationId xmlns:a16="http://schemas.microsoft.com/office/drawing/2014/main" id="{3AFED11F-9073-4DB8-930C-3CF7DEC1AEB7}"/>
              </a:ext>
            </a:extLst>
          </p:cNvPr>
          <p:cNvPicPr>
            <a:picLocks noChangeAspect="1"/>
          </p:cNvPicPr>
          <p:nvPr/>
        </p:nvPicPr>
        <p:blipFill rotWithShape="1">
          <a:blip r:embed="rId4">
            <a:extLst>
              <a:ext uri="{28A0092B-C50C-407E-A947-70E740481C1C}">
                <a14:useLocalDpi xmlns:a14="http://schemas.microsoft.com/office/drawing/2010/main" val="0"/>
              </a:ext>
            </a:extLst>
          </a:blip>
          <a:srcRect l="10574" t="26566" r="10480" b="26284"/>
          <a:stretch/>
        </p:blipFill>
        <p:spPr>
          <a:xfrm>
            <a:off x="325498" y="6256810"/>
            <a:ext cx="1498398" cy="329184"/>
          </a:xfrm>
          <a:prstGeom prst="rect">
            <a:avLst/>
          </a:prstGeom>
        </p:spPr>
      </p:pic>
    </p:spTree>
    <p:extLst>
      <p:ext uri="{BB962C8B-B14F-4D97-AF65-F5344CB8AC3E}">
        <p14:creationId xmlns:p14="http://schemas.microsoft.com/office/powerpoint/2010/main" val="2033397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ptional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OPTIONAL</a:t>
            </a:r>
            <a:br>
              <a:rPr sz="13800"/>
            </a:br>
            <a:r>
              <a:rPr sz="13800"/>
              <a:t>LAST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112337172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9FA8607-BB4B-4C4A-AD13-1C7C79353516}"/>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26977131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Last Slid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sp>
        <p:nvSpPr>
          <p:cNvPr id="4" name="Rectangle 3">
            <a:extLst>
              <a:ext uri="{FF2B5EF4-FFF2-40B4-BE49-F238E27FC236}">
                <a16:creationId xmlns:a16="http://schemas.microsoft.com/office/drawing/2014/main" id="{F2F4A9DF-9140-420B-BB59-BFDB0E6CBA68}"/>
              </a:ext>
            </a:extLst>
          </p:cNvPr>
          <p:cNvSpPr/>
          <p:nvPr/>
        </p:nvSpPr>
        <p:spPr>
          <a:xfrm>
            <a:off x="9270609" y="5120640"/>
            <a:ext cx="2002070" cy="966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5D8EA15D-4B7E-4C65-B62C-D0AC8AA2ABF4}"/>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32692630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BD5B-7D83-475D-9B20-EB2E9761F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69BB7-A6DE-4C57-8747-65F175C37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69E49A-B42C-4A52-B3F0-B1D3DFED01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829B8-CB8F-42AB-B885-3827CF3496FC}"/>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6" name="Footer Placeholder 5">
            <a:extLst>
              <a:ext uri="{FF2B5EF4-FFF2-40B4-BE49-F238E27FC236}">
                <a16:creationId xmlns:a16="http://schemas.microsoft.com/office/drawing/2014/main" id="{DC454890-A902-46DA-AE89-1BA33C533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B852D-C2D9-45DA-8A8B-160F06F369DF}"/>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263934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9886-092B-444E-9999-B9FF4C41E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8BB51-AB29-47A2-8045-785587C9E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68AE6-8D25-4A6E-8B94-80A3CC1F6E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C7872-F6ED-42B6-A0C4-CC9704A87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385173-0D8A-427F-A208-CB38AC570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1EFD6-DA24-442C-B78E-F3DB1C0CE924}"/>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8" name="Footer Placeholder 7">
            <a:extLst>
              <a:ext uri="{FF2B5EF4-FFF2-40B4-BE49-F238E27FC236}">
                <a16:creationId xmlns:a16="http://schemas.microsoft.com/office/drawing/2014/main" id="{01445595-F9B9-4E04-B9D3-A3937C5610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7DF083-CDC8-4016-BB28-82B7DB160CE2}"/>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324013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DFB1-1FB4-4539-832E-96EE9132B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24FE3-BDD4-44AE-B31C-9B3E497085DF}"/>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4" name="Footer Placeholder 3">
            <a:extLst>
              <a:ext uri="{FF2B5EF4-FFF2-40B4-BE49-F238E27FC236}">
                <a16:creationId xmlns:a16="http://schemas.microsoft.com/office/drawing/2014/main" id="{9C88B147-8CFA-4532-9177-20F629A04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38FF7-D42F-4100-9159-ACAEE69577E7}"/>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111127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51B80-AC3E-4942-9797-5587877E347E}"/>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3" name="Footer Placeholder 2">
            <a:extLst>
              <a:ext uri="{FF2B5EF4-FFF2-40B4-BE49-F238E27FC236}">
                <a16:creationId xmlns:a16="http://schemas.microsoft.com/office/drawing/2014/main" id="{97E8893A-9714-41D7-8195-83CCE24EBF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27F539-0D19-4A54-8418-41B6B2E0787F}"/>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23369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3DC1-62C1-4C81-A07F-7B293346F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A89D9-23B2-4D98-960C-B7431D0E7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61D18-44EC-49FB-A976-E4A91BD65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2D894-40CA-4700-AA26-4AC90BD8D19F}"/>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6" name="Footer Placeholder 5">
            <a:extLst>
              <a:ext uri="{FF2B5EF4-FFF2-40B4-BE49-F238E27FC236}">
                <a16:creationId xmlns:a16="http://schemas.microsoft.com/office/drawing/2014/main" id="{F2C2C106-7FEB-4405-8A1F-F570B421A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5481A-ECE9-4BAE-87D7-2ED3664F78C1}"/>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132101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1470-8A82-4252-97F9-460AD743B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3FDAFA-8490-48AC-837D-AA188C34E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0915F5-A9E5-47BE-872B-2573421DE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286EF-597E-4661-BE61-289F1E5C72B6}"/>
              </a:ext>
            </a:extLst>
          </p:cNvPr>
          <p:cNvSpPr>
            <a:spLocks noGrp="1"/>
          </p:cNvSpPr>
          <p:nvPr>
            <p:ph type="dt" sz="half" idx="10"/>
          </p:nvPr>
        </p:nvSpPr>
        <p:spPr/>
        <p:txBody>
          <a:bodyPr/>
          <a:lstStyle/>
          <a:p>
            <a:fld id="{FE2F2311-E26C-4BC4-9D00-806DD8B9C423}" type="datetimeFigureOut">
              <a:rPr lang="en-US" smtClean="0"/>
              <a:t>21-Jul-20</a:t>
            </a:fld>
            <a:endParaRPr lang="en-US"/>
          </a:p>
        </p:txBody>
      </p:sp>
      <p:sp>
        <p:nvSpPr>
          <p:cNvPr id="6" name="Footer Placeholder 5">
            <a:extLst>
              <a:ext uri="{FF2B5EF4-FFF2-40B4-BE49-F238E27FC236}">
                <a16:creationId xmlns:a16="http://schemas.microsoft.com/office/drawing/2014/main" id="{81B05BF9-8954-425C-BF3A-44A1E3FA0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6433E-87A7-4E1B-9675-C91916F3FD5E}"/>
              </a:ext>
            </a:extLst>
          </p:cNvPr>
          <p:cNvSpPr>
            <a:spLocks noGrp="1"/>
          </p:cNvSpPr>
          <p:nvPr>
            <p:ph type="sldNum" sz="quarter" idx="12"/>
          </p:nvPr>
        </p:nvSpPr>
        <p:spPr/>
        <p:txBody>
          <a:bodyPr/>
          <a:lstStyle/>
          <a:p>
            <a:fld id="{18C8F80E-A417-4846-A0A5-B683E6F6813A}" type="slidenum">
              <a:rPr lang="en-US" smtClean="0"/>
              <a:t>‹#›</a:t>
            </a:fld>
            <a:endParaRPr lang="en-US"/>
          </a:p>
        </p:txBody>
      </p:sp>
    </p:spTree>
    <p:extLst>
      <p:ext uri="{BB962C8B-B14F-4D97-AF65-F5344CB8AC3E}">
        <p14:creationId xmlns:p14="http://schemas.microsoft.com/office/powerpoint/2010/main" val="406941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137FF-C7B8-4B14-9BA6-4BE7B84C9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5ACAB-8D30-4E3F-BB1C-FD6326D27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C0F05-F498-442B-92D0-783D09499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2311-E26C-4BC4-9D00-806DD8B9C423}" type="datetimeFigureOut">
              <a:rPr lang="en-US" smtClean="0"/>
              <a:t>21-Jul-20</a:t>
            </a:fld>
            <a:endParaRPr lang="en-US"/>
          </a:p>
        </p:txBody>
      </p:sp>
      <p:sp>
        <p:nvSpPr>
          <p:cNvPr id="5" name="Footer Placeholder 4">
            <a:extLst>
              <a:ext uri="{FF2B5EF4-FFF2-40B4-BE49-F238E27FC236}">
                <a16:creationId xmlns:a16="http://schemas.microsoft.com/office/drawing/2014/main" id="{15875722-73D9-4707-9E98-DF2840B49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CD0AD6-1045-4DA4-B945-C5DE7009A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8F80E-A417-4846-A0A5-B683E6F6813A}" type="slidenum">
              <a:rPr lang="en-US" smtClean="0"/>
              <a:t>‹#›</a:t>
            </a:fld>
            <a:endParaRPr lang="en-US"/>
          </a:p>
        </p:txBody>
      </p:sp>
    </p:spTree>
    <p:extLst>
      <p:ext uri="{BB962C8B-B14F-4D97-AF65-F5344CB8AC3E}">
        <p14:creationId xmlns:p14="http://schemas.microsoft.com/office/powerpoint/2010/main" val="3807577558"/>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51" r:id="rId3"/>
    <p:sldLayoutId id="2147483697" r:id="rId4"/>
    <p:sldLayoutId id="2147483653" r:id="rId5"/>
    <p:sldLayoutId id="2147483695" r:id="rId6"/>
    <p:sldLayoutId id="2147483696" r:id="rId7"/>
    <p:sldLayoutId id="2147483698"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object, clock&#10;&#10;Description automatically generated">
            <a:extLst>
              <a:ext uri="{FF2B5EF4-FFF2-40B4-BE49-F238E27FC236}">
                <a16:creationId xmlns:a16="http://schemas.microsoft.com/office/drawing/2014/main" id="{0F78D692-E840-4BEE-9278-2EEF8D8717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311" y="6155690"/>
            <a:ext cx="2278256" cy="594360"/>
          </a:xfrm>
          <a:prstGeom prst="rect">
            <a:avLst/>
          </a:prstGeom>
        </p:spPr>
      </p:pic>
      <p:sp>
        <p:nvSpPr>
          <p:cNvPr id="2" name="Title Placeholder 1">
            <a:extLst>
              <a:ext uri="{FF2B5EF4-FFF2-40B4-BE49-F238E27FC236}">
                <a16:creationId xmlns:a16="http://schemas.microsoft.com/office/drawing/2014/main" id="{DBD031F4-9A09-4802-B649-CCD98C218F0E}"/>
              </a:ext>
            </a:extLst>
          </p:cNvPr>
          <p:cNvSpPr>
            <a:spLocks noGrp="1"/>
          </p:cNvSpPr>
          <p:nvPr>
            <p:ph type="title"/>
          </p:nvPr>
        </p:nvSpPr>
        <p:spPr>
          <a:xfrm>
            <a:off x="571500" y="269875"/>
            <a:ext cx="11049000" cy="949325"/>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3AFB62D3-847B-4456-86DC-15E150E9B1A9}"/>
              </a:ext>
            </a:extLst>
          </p:cNvPr>
          <p:cNvSpPr>
            <a:spLocks noGrp="1"/>
          </p:cNvSpPr>
          <p:nvPr>
            <p:ph type="body" idx="1"/>
          </p:nvPr>
        </p:nvSpPr>
        <p:spPr>
          <a:xfrm>
            <a:off x="571500" y="1562101"/>
            <a:ext cx="11049000" cy="4495799"/>
          </a:xfrm>
          <a:prstGeom prst="rect">
            <a:avLst/>
          </a:prstGeom>
        </p:spPr>
        <p:txBody>
          <a:bodyPr vert="horz" lIns="0" tIns="0" rIns="0" bIns="0" rtlCol="0">
            <a:no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D8DBDA85-5B1D-40E1-8D1C-691F2D2C651D}"/>
              </a:ext>
            </a:extLst>
          </p:cNvPr>
          <p:cNvSpPr>
            <a:spLocks noGrp="1"/>
          </p:cNvSpPr>
          <p:nvPr>
            <p:ph type="dt" sz="half" idx="2"/>
          </p:nvPr>
        </p:nvSpPr>
        <p:spPr>
          <a:xfrm>
            <a:off x="8235241" y="6356350"/>
            <a:ext cx="2743200" cy="365125"/>
          </a:xfrm>
          <a:prstGeom prst="rect">
            <a:avLst/>
          </a:prstGeom>
        </p:spPr>
        <p:txBody>
          <a:bodyPr vert="horz" lIns="0" tIns="0" rIns="0" bIns="0" rtlCol="0" anchor="ctr"/>
          <a:lstStyle>
            <a:lvl1pPr algn="r">
              <a:defRPr sz="1000">
                <a:solidFill>
                  <a:schemeClr val="bg1">
                    <a:lumMod val="50000"/>
                  </a:schemeClr>
                </a:solidFill>
              </a:defRPr>
            </a:lvl1pPr>
          </a:lstStyle>
          <a:p>
            <a:endParaRPr/>
          </a:p>
        </p:txBody>
      </p:sp>
      <p:sp>
        <p:nvSpPr>
          <p:cNvPr id="5" name="Footer Placeholder 4">
            <a:extLst>
              <a:ext uri="{FF2B5EF4-FFF2-40B4-BE49-F238E27FC236}">
                <a16:creationId xmlns:a16="http://schemas.microsoft.com/office/drawing/2014/main" id="{C557CD64-4412-4C9A-9B6A-8779C3C6BA34}"/>
              </a:ext>
            </a:extLst>
          </p:cNvPr>
          <p:cNvSpPr>
            <a:spLocks noGrp="1"/>
          </p:cNvSpPr>
          <p:nvPr>
            <p:ph type="ftr" sz="quarter" idx="3"/>
          </p:nvPr>
        </p:nvSpPr>
        <p:spPr>
          <a:xfrm>
            <a:off x="3956759" y="6356350"/>
            <a:ext cx="4278482" cy="365125"/>
          </a:xfrm>
          <a:prstGeom prst="rect">
            <a:avLst/>
          </a:prstGeom>
        </p:spPr>
        <p:txBody>
          <a:bodyPr vert="horz" lIns="0" tIns="0" rIns="0" bIns="0" rtlCol="0" anchor="ctr"/>
          <a:lstStyle>
            <a:lvl1pPr algn="ctr">
              <a:defRPr sz="1600">
                <a:solidFill>
                  <a:schemeClr val="bg1">
                    <a:lumMod val="50000"/>
                  </a:schemeClr>
                </a:solidFill>
              </a:defRPr>
            </a:lvl1pPr>
          </a:lstStyle>
          <a:p>
            <a:endParaRPr/>
          </a:p>
        </p:txBody>
      </p:sp>
      <p:sp>
        <p:nvSpPr>
          <p:cNvPr id="6" name="Slide Number Placeholder 5">
            <a:extLst>
              <a:ext uri="{FF2B5EF4-FFF2-40B4-BE49-F238E27FC236}">
                <a16:creationId xmlns:a16="http://schemas.microsoft.com/office/drawing/2014/main" id="{3F919A69-30DF-4D6B-8AAC-54834B69702F}"/>
              </a:ext>
            </a:extLst>
          </p:cNvPr>
          <p:cNvSpPr>
            <a:spLocks noGrp="1"/>
          </p:cNvSpPr>
          <p:nvPr>
            <p:ph type="sldNum" sz="quarter" idx="4"/>
          </p:nvPr>
        </p:nvSpPr>
        <p:spPr>
          <a:xfrm>
            <a:off x="11013742" y="6356350"/>
            <a:ext cx="606757" cy="365125"/>
          </a:xfrm>
          <a:prstGeom prst="rect">
            <a:avLst/>
          </a:prstGeom>
        </p:spPr>
        <p:txBody>
          <a:bodyPr vert="horz" lIns="0" tIns="0" rIns="0" bIns="0" rtlCol="0" anchor="ctr"/>
          <a:lstStyle>
            <a:lvl1pPr algn="r">
              <a:defRPr sz="1000">
                <a:solidFill>
                  <a:schemeClr val="bg1">
                    <a:lumMod val="50000"/>
                  </a:schemeClr>
                </a:solidFill>
              </a:defRPr>
            </a:lvl1pPr>
          </a:lstStyle>
          <a:p>
            <a:fld id="{1CF0E537-68B6-4488-A8E7-FE95F1460E3D}" type="slidenum">
              <a:rPr/>
              <a:pPr/>
              <a:t>‹#›</a:t>
            </a:fld>
            <a:endParaRPr/>
          </a:p>
        </p:txBody>
      </p:sp>
    </p:spTree>
    <p:extLst>
      <p:ext uri="{BB962C8B-B14F-4D97-AF65-F5344CB8AC3E}">
        <p14:creationId xmlns:p14="http://schemas.microsoft.com/office/powerpoint/2010/main" val="4214897486"/>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8" r:id="rId3"/>
    <p:sldLayoutId id="2147483675" r:id="rId4"/>
    <p:sldLayoutId id="2147483689" r:id="rId5"/>
    <p:sldLayoutId id="2147483677" r:id="rId6"/>
    <p:sldLayoutId id="2147483690" r:id="rId7"/>
    <p:sldLayoutId id="2147483671" r:id="rId8"/>
    <p:sldLayoutId id="2147483691" r:id="rId9"/>
    <p:sldLayoutId id="2147483687" r:id="rId10"/>
    <p:sldLayoutId id="2147483650" r:id="rId11"/>
    <p:sldLayoutId id="2147483654" r:id="rId12"/>
    <p:sldLayoutId id="2147483655" r:id="rId13"/>
    <p:sldLayoutId id="2147483652" r:id="rId14"/>
    <p:sldLayoutId id="2147483656" r:id="rId15"/>
    <p:sldLayoutId id="2147483679" r:id="rId16"/>
    <p:sldLayoutId id="2147483684" r:id="rId17"/>
    <p:sldLayoutId id="2147483678" r:id="rId18"/>
    <p:sldLayoutId id="2147483660" r:id="rId19"/>
    <p:sldLayoutId id="2147483662" r:id="rId20"/>
    <p:sldLayoutId id="2147483683" r:id="rId21"/>
    <p:sldLayoutId id="2147483685" r:id="rId22"/>
    <p:sldLayoutId id="2147483686" r:id="rId23"/>
    <p:sldLayoutId id="2147483682" r:id="rId24"/>
    <p:sldLayoutId id="2147483680" r:id="rId25"/>
    <p:sldLayoutId id="2147483681" r:id="rId26"/>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rgbClr val="A5A5A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A5A5A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60">
          <p15:clr>
            <a:srgbClr val="A4A3A4"/>
          </p15:clr>
        </p15:guide>
        <p15:guide id="3" pos="7320">
          <p15:clr>
            <a:srgbClr val="A4A3A4"/>
          </p15:clr>
        </p15:guide>
        <p15:guide id="4" orient="horz" pos="984">
          <p15:clr>
            <a:srgbClr val="A4A3A4"/>
          </p15:clr>
        </p15:guide>
        <p15:guide id="5" orient="horz" pos="3816">
          <p15:clr>
            <a:srgbClr val="A4A3A4"/>
          </p15:clr>
        </p15:guide>
        <p15:guide id="6" orient="horz" pos="3672">
          <p15:clr>
            <a:srgbClr val="A4A3A4"/>
          </p15:clr>
        </p15:guide>
        <p15:guide id="7" pos="3840">
          <p15:clr>
            <a:srgbClr val="A4A3A4"/>
          </p15:clr>
        </p15:guide>
        <p15:guide id="8" orient="horz" pos="21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t.ly/SessionEvaluationSurvey" TargetMode="Externa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E29C0C-B92E-42C2-868D-D0B66450AA97}"/>
              </a:ext>
            </a:extLst>
          </p:cNvPr>
          <p:cNvSpPr>
            <a:spLocks noGrp="1"/>
          </p:cNvSpPr>
          <p:nvPr>
            <p:ph type="subTitle" idx="1"/>
          </p:nvPr>
        </p:nvSpPr>
        <p:spPr>
          <a:xfrm>
            <a:off x="4210672" y="3496361"/>
            <a:ext cx="6948486" cy="1655763"/>
          </a:xfrm>
        </p:spPr>
        <p:txBody>
          <a:bodyPr/>
          <a:lstStyle/>
          <a:p>
            <a:r>
              <a:rPr lang="en-US" dirty="0"/>
              <a:t>Oz du Soleil</a:t>
            </a:r>
          </a:p>
          <a:p>
            <a:pPr>
              <a:spcBef>
                <a:spcPts val="1200"/>
              </a:spcBef>
            </a:pPr>
            <a:r>
              <a:rPr lang="en-US" sz="1800" dirty="0"/>
              <a:t>Excel MVP, LinkedIn Instructor</a:t>
            </a:r>
            <a:br>
              <a:rPr lang="en-US" sz="1800" dirty="0"/>
            </a:br>
            <a:r>
              <a:rPr lang="en-US" sz="1800" dirty="0"/>
              <a:t>LinkedIn: OzData  |  Twitter: @OzExcel  |  YouTube: Excel on Fire</a:t>
            </a:r>
          </a:p>
        </p:txBody>
      </p:sp>
      <p:sp>
        <p:nvSpPr>
          <p:cNvPr id="4" name="Rectangle 3">
            <a:extLst>
              <a:ext uri="{FF2B5EF4-FFF2-40B4-BE49-F238E27FC236}">
                <a16:creationId xmlns:a16="http://schemas.microsoft.com/office/drawing/2014/main" id="{41852B82-C0C9-4AC5-BD0C-C3AE274097AE}"/>
              </a:ext>
            </a:extLst>
          </p:cNvPr>
          <p:cNvSpPr/>
          <p:nvPr/>
        </p:nvSpPr>
        <p:spPr>
          <a:xfrm>
            <a:off x="4081463" y="376207"/>
            <a:ext cx="6981527" cy="2985433"/>
          </a:xfrm>
          <a:prstGeom prst="rect">
            <a:avLst/>
          </a:prstGeom>
          <a:noFill/>
        </p:spPr>
        <p:txBody>
          <a:bodyPr wrap="none" lIns="91440" tIns="45720" rIns="91440" bIns="45720">
            <a:spAutoFit/>
          </a:bodyPr>
          <a:lstStyle/>
          <a:p>
            <a:r>
              <a:rPr lang="en-US" sz="8000" b="0" u="sng" cap="none" spc="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The Sultry 6</a:t>
            </a:r>
            <a:endParaRPr lang="en-US" sz="8000" u="sng"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endParaRPr>
          </a:p>
          <a:p>
            <a:r>
              <a:rPr lang="en-US" sz="5400" b="0" cap="none" spc="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An </a:t>
            </a:r>
            <a:r>
              <a:rPr lang="en-US" sz="540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a</a:t>
            </a:r>
            <a:r>
              <a:rPr lang="en-US" sz="5400" b="0" cap="none" spc="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ffair with all 6 </a:t>
            </a:r>
            <a:r>
              <a:rPr lang="en-US" sz="540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j</a:t>
            </a:r>
            <a:r>
              <a:rPr lang="en-US" sz="5400" b="0" cap="none" spc="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oin</a:t>
            </a:r>
            <a:r>
              <a:rPr lang="en-US" sz="540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s in</a:t>
            </a:r>
          </a:p>
          <a:p>
            <a:r>
              <a:rPr lang="en-US" sz="540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Power Query</a:t>
            </a:r>
            <a:endParaRPr lang="en-US" sz="5400" b="0" cap="none" spc="0"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endParaRPr>
          </a:p>
        </p:txBody>
      </p:sp>
      <p:pic>
        <p:nvPicPr>
          <p:cNvPr id="12" name="Picture 11" descr="A picture containing person, indoor, person, wearing&#10;&#10;Description automatically generated">
            <a:extLst>
              <a:ext uri="{FF2B5EF4-FFF2-40B4-BE49-F238E27FC236}">
                <a16:creationId xmlns:a16="http://schemas.microsoft.com/office/drawing/2014/main" id="{D1A25976-202A-48A1-B6A5-2EA3EA1C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2" y="376207"/>
            <a:ext cx="3441756" cy="2581317"/>
          </a:xfrm>
          <a:prstGeom prst="snip2DiagRect">
            <a:avLst/>
          </a:prstGeom>
          <a:solidFill>
            <a:srgbClr val="FFFFFF">
              <a:shade val="85000"/>
            </a:srgbClr>
          </a:solidFill>
          <a:ln w="88900" cap="sq">
            <a:solidFill>
              <a:schemeClr val="tx1">
                <a:lumMod val="75000"/>
                <a:lumOff val="2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83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758344" y="22002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5400" dirty="0">
                <a:ln w="0"/>
                <a:effectLst>
                  <a:outerShdw blurRad="38100" dist="19050" dir="2700000" algn="tl" rotWithShape="0">
                    <a:schemeClr val="dk1">
                      <a:alpha val="40000"/>
                    </a:schemeClr>
                  </a:outerShdw>
                </a:effectLst>
              </a:rPr>
              <a:t>Flo</a:t>
            </a:r>
          </a:p>
          <a:p>
            <a:pPr algn="ctr"/>
            <a:r>
              <a:rPr lang="sv-SE" sz="5400" dirty="0">
                <a:ln w="0"/>
                <a:effectLst>
                  <a:outerShdw blurRad="38100" dist="19050" dir="2700000" algn="tl" rotWithShape="0">
                    <a:schemeClr val="dk1">
                      <a:alpha val="40000"/>
                    </a:schemeClr>
                  </a:outerShdw>
                </a:effectLst>
              </a:rPr>
              <a:t>Keith</a:t>
            </a:r>
          </a:p>
          <a:p>
            <a:pPr algn="ctr"/>
            <a:r>
              <a:rPr lang="sv-SE" sz="5400" dirty="0">
                <a:ln w="0"/>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46276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5400" dirty="0">
                <a:ln w="0"/>
                <a:solidFill>
                  <a:schemeClr val="bg1">
                    <a:lumMod val="85000"/>
                  </a:schemeClr>
                </a:solidFill>
                <a:effectLst>
                  <a:outerShdw blurRad="38100" dist="19050" dir="2700000" algn="tl" rotWithShape="0">
                    <a:schemeClr val="dk1">
                      <a:alpha val="40000"/>
                    </a:schemeClr>
                  </a:outerShdw>
                </a:effectLst>
              </a:rPr>
              <a:t>Calvin</a:t>
            </a:r>
          </a:p>
          <a:p>
            <a:pPr algn="ctr"/>
            <a:r>
              <a:rPr lang="fi-FI" sz="5400" dirty="0">
                <a:ln w="0"/>
                <a:solidFill>
                  <a:schemeClr val="bg1">
                    <a:lumMod val="85000"/>
                  </a:schemeClr>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dirty="0">
                <a:ln w="0"/>
                <a:solidFill>
                  <a:schemeClr val="bg1">
                    <a:lumMod val="85000"/>
                  </a:schemeClr>
                </a:solidFill>
                <a:effectLst>
                  <a:outerShdw blurRad="38100" dist="19050" dir="2700000" algn="tl" rotWithShape="0">
                    <a:schemeClr val="dk1">
                      <a:alpha val="40000"/>
                    </a:schemeClr>
                  </a:outerShdw>
                </a:effectLst>
              </a:rPr>
              <a:t>Ellie</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Irrfan</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Jada</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Sig</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702083"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3196447" y="5870872"/>
            <a:ext cx="5804153"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Right Anti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164900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758344" y="22002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5400" dirty="0">
                <a:ln w="0"/>
                <a:effectLst>
                  <a:outerShdw blurRad="38100" dist="19050" dir="2700000" algn="tl" rotWithShape="0">
                    <a:schemeClr val="dk1">
                      <a:alpha val="40000"/>
                    </a:schemeClr>
                  </a:outerShdw>
                </a:effectLst>
              </a:rPr>
              <a:t>Flo</a:t>
            </a:r>
          </a:p>
          <a:p>
            <a:pPr algn="ctr"/>
            <a:r>
              <a:rPr lang="sv-SE" sz="5400" dirty="0">
                <a:ln w="0"/>
                <a:effectLst>
                  <a:outerShdw blurRad="38100" dist="19050" dir="2700000" algn="tl" rotWithShape="0">
                    <a:schemeClr val="dk1">
                      <a:alpha val="40000"/>
                    </a:schemeClr>
                  </a:outerShdw>
                </a:effectLst>
              </a:rPr>
              <a:t>Keith</a:t>
            </a:r>
          </a:p>
          <a:p>
            <a:pPr algn="ctr"/>
            <a:r>
              <a:rPr lang="sv-SE" sz="5400" dirty="0">
                <a:ln w="0"/>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46276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5400" dirty="0">
                <a:ln w="0"/>
                <a:effectLst>
                  <a:outerShdw blurRad="38100" dist="19050" dir="2700000" algn="tl" rotWithShape="0">
                    <a:schemeClr val="dk1">
                      <a:alpha val="40000"/>
                    </a:schemeClr>
                  </a:outerShdw>
                </a:effectLst>
              </a:rPr>
              <a:t>Calvin</a:t>
            </a:r>
          </a:p>
          <a:p>
            <a:pPr algn="ctr"/>
            <a:r>
              <a:rPr lang="fi-FI" sz="5400" dirty="0">
                <a:ln w="0"/>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dirty="0">
                <a:ln w="0"/>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dirty="0">
                <a:ln w="0"/>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702083"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3301189" y="5870872"/>
            <a:ext cx="5594673"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Full Outer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117558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2827886" y="5081787"/>
            <a:ext cx="2821030" cy="1446550"/>
          </a:xfrm>
          <a:prstGeom prst="rect">
            <a:avLst/>
          </a:prstGeom>
          <a:noFill/>
        </p:spPr>
        <p:txBody>
          <a:bodyPr wrap="none" lIns="91440" tIns="45720" rIns="91440" bIns="45720">
            <a:spAutoFit/>
          </a:bodyPr>
          <a:lstStyle/>
          <a:p>
            <a:pPr algn="ctr"/>
            <a:r>
              <a:rPr lang="sv-SE" sz="4400" dirty="0">
                <a:ln w="0"/>
                <a:effectLst>
                  <a:outerShdw blurRad="38100" dist="19050" dir="2700000" algn="tl" rotWithShape="0">
                    <a:schemeClr val="dk1">
                      <a:alpha val="40000"/>
                    </a:schemeClr>
                  </a:outerShdw>
                </a:effectLst>
              </a:rPr>
              <a:t>Flo      </a:t>
            </a:r>
            <a:r>
              <a:rPr lang="sv-SE" sz="4400" b="0" cap="none" spc="0" dirty="0">
                <a:ln w="0"/>
                <a:solidFill>
                  <a:schemeClr val="tx1"/>
                </a:solidFill>
                <a:effectLst>
                  <a:outerShdw blurRad="38100" dist="19050" dir="2700000" algn="tl" rotWithShape="0">
                    <a:schemeClr val="dk1">
                      <a:alpha val="40000"/>
                    </a:schemeClr>
                  </a:outerShdw>
                </a:effectLst>
              </a:rPr>
              <a:t>Keith</a:t>
            </a:r>
          </a:p>
          <a:p>
            <a:pPr algn="ctr"/>
            <a:r>
              <a:rPr lang="sv-SE" sz="4400" b="0" cap="none" spc="0" dirty="0">
                <a:ln w="0"/>
                <a:solidFill>
                  <a:schemeClr val="tx1"/>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2599891" y="689908"/>
            <a:ext cx="3550139" cy="769441"/>
          </a:xfrm>
          <a:prstGeom prst="rect">
            <a:avLst/>
          </a:prstGeom>
          <a:noFill/>
        </p:spPr>
        <p:txBody>
          <a:bodyPr wrap="none" lIns="91440" tIns="45720" rIns="91440" bIns="45720">
            <a:spAutoFit/>
          </a:bodyPr>
          <a:lstStyle/>
          <a:p>
            <a:pPr algn="ctr"/>
            <a:r>
              <a:rPr lang="fi-FI" sz="4400" b="0" cap="none" spc="0" dirty="0">
                <a:ln w="0"/>
                <a:solidFill>
                  <a:schemeClr val="tx1"/>
                </a:solidFill>
                <a:effectLst>
                  <a:outerShdw blurRad="38100" dist="19050" dir="2700000" algn="tl" rotWithShape="0">
                    <a:schemeClr val="dk1">
                      <a:alpha val="40000"/>
                    </a:schemeClr>
                  </a:outerShdw>
                </a:effectLst>
              </a:rPr>
              <a:t>Calvin</a:t>
            </a:r>
            <a:r>
              <a:rPr lang="fi-FI" sz="4400" dirty="0">
                <a:ln w="0"/>
                <a:effectLst>
                  <a:outerShdw blurRad="38100" dist="19050" dir="2700000" algn="tl" rotWithShape="0">
                    <a:schemeClr val="dk1">
                      <a:alpha val="40000"/>
                    </a:schemeClr>
                  </a:outerShdw>
                </a:effectLst>
              </a:rPr>
              <a:t>      </a:t>
            </a:r>
            <a:r>
              <a:rPr lang="fi-FI" sz="4400" b="0" cap="none" spc="0" dirty="0">
                <a:ln w="0"/>
                <a:solidFill>
                  <a:schemeClr val="tx1"/>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2965887" y="2109315"/>
            <a:ext cx="2720232" cy="2554545"/>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Ellie</a:t>
            </a:r>
          </a:p>
          <a:p>
            <a:pPr algn="ctr"/>
            <a:r>
              <a:rPr lang="en-US" sz="4000" dirty="0">
                <a:ln w="0"/>
                <a:effectLst>
                  <a:outerShdw blurRad="38100" dist="19050" dir="2700000" algn="tl" rotWithShape="0">
                    <a:schemeClr val="dk1">
                      <a:alpha val="40000"/>
                    </a:schemeClr>
                  </a:outerShdw>
                </a:effectLst>
              </a:rPr>
              <a:t>Irrfan    </a:t>
            </a:r>
            <a:r>
              <a:rPr lang="en-US" sz="4000" b="0" cap="none" spc="0" dirty="0">
                <a:ln w="0"/>
                <a:solidFill>
                  <a:schemeClr val="tx1"/>
                </a:solidFill>
                <a:effectLst>
                  <a:outerShdw blurRad="38100" dist="19050" dir="2700000" algn="tl" rotWithShape="0">
                    <a:schemeClr val="dk1">
                      <a:alpha val="40000"/>
                    </a:schemeClr>
                  </a:outerShdw>
                </a:effectLst>
              </a:rPr>
              <a:t>Jada</a:t>
            </a:r>
          </a:p>
          <a:p>
            <a:pPr algn="ctr"/>
            <a:r>
              <a:rPr lang="en-US" sz="4000" dirty="0">
                <a:ln w="0"/>
                <a:effectLst>
                  <a:outerShdw blurRad="38100" dist="19050" dir="2700000" algn="tl" rotWithShape="0">
                    <a:schemeClr val="dk1">
                      <a:alpha val="40000"/>
                    </a:schemeClr>
                  </a:outerShdw>
                </a:effectLst>
              </a:rPr>
              <a:t>Sig</a:t>
            </a:r>
          </a:p>
          <a:p>
            <a:pPr algn="ctr"/>
            <a:r>
              <a:rPr lang="en-US" sz="4000" b="0" cap="none" spc="0" dirty="0">
                <a:ln w="0"/>
                <a:solidFill>
                  <a:schemeClr val="tx1"/>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139774" y="247549"/>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1139774" y="1901707"/>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07191548-1E93-4280-B950-E0128789B2E7}"/>
              </a:ext>
            </a:extLst>
          </p:cNvPr>
          <p:cNvPicPr>
            <a:picLocks noChangeAspect="1"/>
          </p:cNvPicPr>
          <p:nvPr/>
        </p:nvPicPr>
        <p:blipFill rotWithShape="1">
          <a:blip r:embed="rId2">
            <a:extLst>
              <a:ext uri="{28A0092B-C50C-407E-A947-70E740481C1C}">
                <a14:useLocalDpi xmlns:a14="http://schemas.microsoft.com/office/drawing/2010/main" val="0"/>
              </a:ext>
            </a:extLst>
          </a:blip>
          <a:srcRect l="870" t="604"/>
          <a:stretch/>
        </p:blipFill>
        <p:spPr>
          <a:xfrm>
            <a:off x="6814854" y="1017298"/>
            <a:ext cx="5242813" cy="4738578"/>
          </a:xfrm>
          <a:prstGeom prst="rect">
            <a:avLst/>
          </a:prstGeom>
        </p:spPr>
      </p:pic>
      <p:sp>
        <p:nvSpPr>
          <p:cNvPr id="6" name="Rectangle 5">
            <a:extLst>
              <a:ext uri="{FF2B5EF4-FFF2-40B4-BE49-F238E27FC236}">
                <a16:creationId xmlns:a16="http://schemas.microsoft.com/office/drawing/2014/main" id="{FCFC2D8A-A72B-4AFA-BD70-D81B8A0F98BE}"/>
              </a:ext>
            </a:extLst>
          </p:cNvPr>
          <p:cNvSpPr/>
          <p:nvPr/>
        </p:nvSpPr>
        <p:spPr>
          <a:xfrm>
            <a:off x="399559" y="93968"/>
            <a:ext cx="14702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LEFT</a:t>
            </a:r>
          </a:p>
        </p:txBody>
      </p:sp>
      <p:sp>
        <p:nvSpPr>
          <p:cNvPr id="8" name="Rectangle 7">
            <a:extLst>
              <a:ext uri="{FF2B5EF4-FFF2-40B4-BE49-F238E27FC236}">
                <a16:creationId xmlns:a16="http://schemas.microsoft.com/office/drawing/2014/main" id="{54B52DCA-839E-46DA-8E91-C7B889360C15}"/>
              </a:ext>
            </a:extLst>
          </p:cNvPr>
          <p:cNvSpPr/>
          <p:nvPr/>
        </p:nvSpPr>
        <p:spPr>
          <a:xfrm>
            <a:off x="424174" y="5408871"/>
            <a:ext cx="19431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RIGHT</a:t>
            </a:r>
          </a:p>
        </p:txBody>
      </p:sp>
      <p:sp>
        <p:nvSpPr>
          <p:cNvPr id="9" name="Rectangle 8">
            <a:extLst>
              <a:ext uri="{FF2B5EF4-FFF2-40B4-BE49-F238E27FC236}">
                <a16:creationId xmlns:a16="http://schemas.microsoft.com/office/drawing/2014/main" id="{258F263B-646C-4621-A0FF-D244A8C79A32}"/>
              </a:ext>
            </a:extLst>
          </p:cNvPr>
          <p:cNvSpPr/>
          <p:nvPr/>
        </p:nvSpPr>
        <p:spPr>
          <a:xfrm>
            <a:off x="8730608" y="3214363"/>
            <a:ext cx="19431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RIGHT</a:t>
            </a:r>
          </a:p>
        </p:txBody>
      </p:sp>
      <p:sp>
        <p:nvSpPr>
          <p:cNvPr id="11" name="Rectangle 10">
            <a:extLst>
              <a:ext uri="{FF2B5EF4-FFF2-40B4-BE49-F238E27FC236}">
                <a16:creationId xmlns:a16="http://schemas.microsoft.com/office/drawing/2014/main" id="{50CCF91D-BD6B-4F85-AA10-B27D5AA2A9A0}"/>
              </a:ext>
            </a:extLst>
          </p:cNvPr>
          <p:cNvSpPr/>
          <p:nvPr/>
        </p:nvSpPr>
        <p:spPr>
          <a:xfrm>
            <a:off x="8856972" y="1361770"/>
            <a:ext cx="14702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LEFT</a:t>
            </a:r>
          </a:p>
        </p:txBody>
      </p:sp>
    </p:spTree>
    <p:extLst>
      <p:ext uri="{BB962C8B-B14F-4D97-AF65-F5344CB8AC3E}">
        <p14:creationId xmlns:p14="http://schemas.microsoft.com/office/powerpoint/2010/main" val="227905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5DAA6-0D49-4CA3-95CE-7EC33D3C66CA}"/>
              </a:ext>
            </a:extLst>
          </p:cNvPr>
          <p:cNvSpPr>
            <a:spLocks noGrp="1"/>
          </p:cNvSpPr>
          <p:nvPr>
            <p:ph type="body" sz="quarter" idx="10"/>
          </p:nvPr>
        </p:nvSpPr>
        <p:spPr>
          <a:xfrm>
            <a:off x="6767015" y="4565626"/>
            <a:ext cx="5059538" cy="2292374"/>
          </a:xfrm>
        </p:spPr>
        <p:txBody>
          <a:bodyPr/>
          <a:lstStyle/>
          <a:p>
            <a:pPr algn="ctr"/>
            <a:r>
              <a:rPr lang="en-US" sz="2400" dirty="0">
                <a:hlinkClick r:id="rId2"/>
              </a:rPr>
              <a:t>https://bit.ly/SessionEvaluationSurvey</a:t>
            </a:r>
            <a:r>
              <a:rPr lang="en-US" sz="2400" dirty="0"/>
              <a:t> </a:t>
            </a:r>
          </a:p>
        </p:txBody>
      </p:sp>
      <p:pic>
        <p:nvPicPr>
          <p:cNvPr id="4" name="Picture 3" descr="A picture containing indoor, crossword, black, piece&#10;&#10;Description automatically generated">
            <a:extLst>
              <a:ext uri="{FF2B5EF4-FFF2-40B4-BE49-F238E27FC236}">
                <a16:creationId xmlns:a16="http://schemas.microsoft.com/office/drawing/2014/main" id="{861E7784-7278-4D46-8682-A25D88DD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5" y="676276"/>
            <a:ext cx="3500438" cy="3500438"/>
          </a:xfrm>
          <a:prstGeom prst="rect">
            <a:avLst/>
          </a:prstGeom>
        </p:spPr>
      </p:pic>
    </p:spTree>
    <p:extLst>
      <p:ext uri="{BB962C8B-B14F-4D97-AF65-F5344CB8AC3E}">
        <p14:creationId xmlns:p14="http://schemas.microsoft.com/office/powerpoint/2010/main" val="14169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569272" y="332924"/>
            <a:ext cx="2637709" cy="6186309"/>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r>
              <a:rPr lang="sv-SE" sz="4400" b="0" cap="none" spc="0" dirty="0">
                <a:ln w="0"/>
                <a:solidFill>
                  <a:schemeClr val="tx1"/>
                </a:solidFill>
                <a:effectLst>
                  <a:outerShdw blurRad="38100" dist="19050" dir="2700000" algn="tl" rotWithShape="0">
                    <a:schemeClr val="dk1">
                      <a:alpha val="40000"/>
                    </a:schemeClr>
                  </a:outerShdw>
                </a:effectLst>
              </a:rPr>
              <a:t>Ellie</a:t>
            </a:r>
          </a:p>
          <a:p>
            <a:pPr algn="ctr"/>
            <a:r>
              <a:rPr lang="sv-SE" sz="4400" dirty="0">
                <a:ln w="0"/>
                <a:effectLst>
                  <a:outerShdw blurRad="38100" dist="19050" dir="2700000" algn="tl" rotWithShape="0">
                    <a:schemeClr val="dk1">
                      <a:alpha val="40000"/>
                    </a:schemeClr>
                  </a:outerShdw>
                </a:effectLst>
              </a:rPr>
              <a:t>Flo</a:t>
            </a:r>
            <a:endParaRPr lang="sv-SE" sz="4400" b="0" cap="none" spc="0" dirty="0">
              <a:ln w="0"/>
              <a:solidFill>
                <a:schemeClr val="tx1"/>
              </a:solidFill>
              <a:effectLst>
                <a:outerShdw blurRad="38100" dist="19050" dir="2700000" algn="tl" rotWithShape="0">
                  <a:schemeClr val="dk1">
                    <a:alpha val="40000"/>
                  </a:schemeClr>
                </a:outerShdw>
              </a:effectLst>
            </a:endParaRPr>
          </a:p>
          <a:p>
            <a:pPr algn="ctr"/>
            <a:r>
              <a:rPr lang="sv-SE" sz="4400" b="0" cap="none" spc="0" dirty="0">
                <a:ln w="0"/>
                <a:solidFill>
                  <a:schemeClr val="tx1"/>
                </a:solidFill>
                <a:effectLst>
                  <a:outerShdw blurRad="38100" dist="19050" dir="2700000" algn="tl" rotWithShape="0">
                    <a:schemeClr val="dk1">
                      <a:alpha val="40000"/>
                    </a:schemeClr>
                  </a:outerShdw>
                </a:effectLst>
              </a:rPr>
              <a:t>Irrfan</a:t>
            </a:r>
          </a:p>
          <a:p>
            <a:pPr algn="ctr"/>
            <a:r>
              <a:rPr lang="sv-SE" sz="4400" b="0" cap="none" spc="0" dirty="0">
                <a:ln w="0"/>
                <a:solidFill>
                  <a:schemeClr val="tx1"/>
                </a:solidFill>
                <a:effectLst>
                  <a:outerShdw blurRad="38100" dist="19050" dir="2700000" algn="tl" rotWithShape="0">
                    <a:schemeClr val="dk1">
                      <a:alpha val="40000"/>
                    </a:schemeClr>
                  </a:outerShdw>
                </a:effectLst>
              </a:rPr>
              <a:t>Jada</a:t>
            </a:r>
          </a:p>
          <a:p>
            <a:pPr algn="ctr"/>
            <a:r>
              <a:rPr lang="sv-SE" sz="4400" dirty="0">
                <a:ln w="0"/>
                <a:effectLst>
                  <a:outerShdw blurRad="38100" dist="19050" dir="2700000" algn="tl" rotWithShape="0">
                    <a:schemeClr val="dk1">
                      <a:alpha val="40000"/>
                    </a:schemeClr>
                  </a:outerShdw>
                </a:effectLst>
              </a:rPr>
              <a:t>Keith</a:t>
            </a:r>
            <a:endParaRPr lang="sv-SE" sz="4400" b="0" cap="none" spc="0" dirty="0">
              <a:ln w="0"/>
              <a:solidFill>
                <a:schemeClr val="tx1"/>
              </a:solidFill>
              <a:effectLst>
                <a:outerShdw blurRad="38100" dist="19050" dir="2700000" algn="tl" rotWithShape="0">
                  <a:schemeClr val="dk1">
                    <a:alpha val="40000"/>
                  </a:schemeClr>
                </a:outerShdw>
              </a:effectLst>
            </a:endParaRPr>
          </a:p>
          <a:p>
            <a:pPr algn="ctr"/>
            <a:r>
              <a:rPr lang="sv-SE" sz="4400" b="0" cap="none" spc="0" dirty="0">
                <a:ln w="0"/>
                <a:solidFill>
                  <a:schemeClr val="tx1"/>
                </a:solidFill>
                <a:effectLst>
                  <a:outerShdw blurRad="38100" dist="19050" dir="2700000" algn="tl" rotWithShape="0">
                    <a:schemeClr val="dk1">
                      <a:alpha val="40000"/>
                    </a:schemeClr>
                  </a:outerShdw>
                </a:effectLst>
              </a:rPr>
              <a:t>Rosa</a:t>
            </a:r>
          </a:p>
          <a:p>
            <a:pPr algn="ctr"/>
            <a:r>
              <a:rPr lang="sv-SE" sz="4400" b="0" cap="none" spc="0" dirty="0">
                <a:ln w="0"/>
                <a:solidFill>
                  <a:schemeClr val="tx1"/>
                </a:solidFill>
                <a:effectLst>
                  <a:outerShdw blurRad="38100" dist="19050" dir="2700000" algn="tl" rotWithShape="0">
                    <a:schemeClr val="dk1">
                      <a:alpha val="40000"/>
                    </a:schemeClr>
                  </a:outerShdw>
                </a:effectLst>
              </a:rPr>
              <a:t>Sig</a:t>
            </a:r>
          </a:p>
          <a:p>
            <a:pPr algn="ctr"/>
            <a:r>
              <a:rPr lang="sv-SE" sz="4400" b="0" cap="none" spc="0" dirty="0">
                <a:ln w="0"/>
                <a:solidFill>
                  <a:schemeClr val="tx1"/>
                </a:solidFill>
                <a:effectLst>
                  <a:outerShdw blurRad="38100" dist="19050" dir="2700000" algn="tl" rotWithShape="0">
                    <a:schemeClr val="dk1">
                      <a:alpha val="40000"/>
                    </a:schemeClr>
                  </a:outerShdw>
                </a:effectLst>
              </a:rPr>
              <a:t>Teena</a:t>
            </a:r>
          </a:p>
        </p:txBody>
      </p:sp>
      <p:sp>
        <p:nvSpPr>
          <p:cNvPr id="34" name="Rectangle 33">
            <a:extLst>
              <a:ext uri="{FF2B5EF4-FFF2-40B4-BE49-F238E27FC236}">
                <a16:creationId xmlns:a16="http://schemas.microsoft.com/office/drawing/2014/main" id="{2E6E2F0C-8B33-4757-AD19-13517E6946FF}"/>
              </a:ext>
            </a:extLst>
          </p:cNvPr>
          <p:cNvSpPr/>
          <p:nvPr/>
        </p:nvSpPr>
        <p:spPr>
          <a:xfrm>
            <a:off x="2398652" y="332924"/>
            <a:ext cx="2053767" cy="550920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r>
              <a:rPr lang="fi-FI" sz="4400" b="0" cap="none" spc="0" dirty="0">
                <a:ln w="0"/>
                <a:solidFill>
                  <a:schemeClr val="tx1"/>
                </a:solidFill>
                <a:effectLst>
                  <a:outerShdw blurRad="38100" dist="19050" dir="2700000" algn="tl" rotWithShape="0">
                    <a:schemeClr val="dk1">
                      <a:alpha val="40000"/>
                    </a:schemeClr>
                  </a:outerShdw>
                </a:effectLst>
              </a:rPr>
              <a:t>Calvin</a:t>
            </a:r>
          </a:p>
          <a:p>
            <a:pPr algn="ctr"/>
            <a:r>
              <a:rPr lang="fi-FI" sz="4400" dirty="0">
                <a:ln w="0"/>
                <a:effectLst>
                  <a:outerShdw blurRad="38100" dist="19050" dir="2700000" algn="tl" rotWithShape="0">
                    <a:schemeClr val="dk1">
                      <a:alpha val="40000"/>
                    </a:schemeClr>
                  </a:outerShdw>
                </a:effectLst>
              </a:rPr>
              <a:t>Ellie</a:t>
            </a: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4400" b="0" cap="none" spc="0" dirty="0">
                <a:ln w="0"/>
                <a:solidFill>
                  <a:schemeClr val="tx1"/>
                </a:solidFill>
                <a:effectLst>
                  <a:outerShdw blurRad="38100" dist="19050" dir="2700000" algn="tl" rotWithShape="0">
                    <a:schemeClr val="dk1">
                      <a:alpha val="40000"/>
                    </a:schemeClr>
                  </a:outerShdw>
                </a:effectLst>
              </a:rPr>
              <a:t>Irrfan</a:t>
            </a:r>
          </a:p>
          <a:p>
            <a:pPr algn="ctr"/>
            <a:r>
              <a:rPr lang="fi-FI" sz="4400" b="0" cap="none" spc="0" dirty="0">
                <a:ln w="0"/>
                <a:solidFill>
                  <a:schemeClr val="tx1"/>
                </a:solidFill>
                <a:effectLst>
                  <a:outerShdw blurRad="38100" dist="19050" dir="2700000" algn="tl" rotWithShape="0">
                    <a:schemeClr val="dk1">
                      <a:alpha val="40000"/>
                    </a:schemeClr>
                  </a:outerShdw>
                </a:effectLst>
              </a:rPr>
              <a:t>Jada</a:t>
            </a:r>
          </a:p>
          <a:p>
            <a:pPr algn="ctr"/>
            <a:r>
              <a:rPr lang="fi-FI" sz="4400" b="0" cap="none" spc="0" dirty="0">
                <a:ln w="0"/>
                <a:solidFill>
                  <a:schemeClr val="tx1"/>
                </a:solidFill>
                <a:effectLst>
                  <a:outerShdw blurRad="38100" dist="19050" dir="2700000" algn="tl" rotWithShape="0">
                    <a:schemeClr val="dk1">
                      <a:alpha val="40000"/>
                    </a:schemeClr>
                  </a:outerShdw>
                </a:effectLst>
              </a:rPr>
              <a:t>Sig</a:t>
            </a:r>
          </a:p>
          <a:p>
            <a:pPr algn="ctr"/>
            <a:r>
              <a:rPr lang="fi-FI" sz="4400" b="0" cap="none" spc="0" dirty="0">
                <a:ln w="0"/>
                <a:solidFill>
                  <a:schemeClr val="tx1"/>
                </a:solidFill>
                <a:effectLst>
                  <a:outerShdw blurRad="38100" dist="19050" dir="2700000" algn="tl" rotWithShape="0">
                    <a:schemeClr val="dk1">
                      <a:alpha val="40000"/>
                    </a:schemeClr>
                  </a:outerShdw>
                </a:effectLst>
              </a:rPr>
              <a:t>Teena</a:t>
            </a:r>
          </a:p>
          <a:p>
            <a:pPr algn="ctr"/>
            <a:r>
              <a:rPr lang="fi-FI" sz="4400" b="0" cap="none" spc="0" dirty="0">
                <a:ln w="0"/>
                <a:solidFill>
                  <a:schemeClr val="tx1"/>
                </a:solidFill>
                <a:effectLst>
                  <a:outerShdw blurRad="38100" dist="19050" dir="2700000" algn="tl" rotWithShape="0">
                    <a:schemeClr val="dk1">
                      <a:alpha val="40000"/>
                    </a:schemeClr>
                  </a:outerShdw>
                </a:effectLst>
              </a:rPr>
              <a:t>Trout</a:t>
            </a:r>
          </a:p>
        </p:txBody>
      </p:sp>
    </p:spTree>
    <p:extLst>
      <p:ext uri="{BB962C8B-B14F-4D97-AF65-F5344CB8AC3E}">
        <p14:creationId xmlns:p14="http://schemas.microsoft.com/office/powerpoint/2010/main" val="77671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090806" y="335427"/>
            <a:ext cx="2637709" cy="6186309"/>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r>
              <a:rPr lang="sv-SE" sz="4400" b="0" cap="none" spc="0" dirty="0">
                <a:ln w="0"/>
                <a:solidFill>
                  <a:schemeClr val="tx1"/>
                </a:solidFill>
                <a:effectLst>
                  <a:outerShdw blurRad="38100" dist="19050" dir="2700000" algn="tl" rotWithShape="0">
                    <a:schemeClr val="dk1">
                      <a:alpha val="40000"/>
                    </a:schemeClr>
                  </a:outerShdw>
                </a:effectLst>
              </a:rPr>
              <a:t>Ellie</a:t>
            </a:r>
          </a:p>
          <a:p>
            <a:pPr algn="ctr"/>
            <a:r>
              <a:rPr lang="sv-SE" sz="4400" dirty="0">
                <a:ln w="0"/>
                <a:effectLst>
                  <a:outerShdw blurRad="38100" dist="19050" dir="2700000" algn="tl" rotWithShape="0">
                    <a:schemeClr val="dk1">
                      <a:alpha val="40000"/>
                    </a:schemeClr>
                  </a:outerShdw>
                </a:effectLst>
              </a:rPr>
              <a:t>Flo</a:t>
            </a:r>
            <a:endParaRPr lang="sv-SE" sz="4400" b="0" cap="none" spc="0" dirty="0">
              <a:ln w="0"/>
              <a:solidFill>
                <a:schemeClr val="tx1"/>
              </a:solidFill>
              <a:effectLst>
                <a:outerShdw blurRad="38100" dist="19050" dir="2700000" algn="tl" rotWithShape="0">
                  <a:schemeClr val="dk1">
                    <a:alpha val="40000"/>
                  </a:schemeClr>
                </a:outerShdw>
              </a:effectLst>
            </a:endParaRPr>
          </a:p>
          <a:p>
            <a:pPr algn="ctr"/>
            <a:r>
              <a:rPr lang="sv-SE" sz="4400" b="0" cap="none" spc="0" dirty="0">
                <a:ln w="0"/>
                <a:solidFill>
                  <a:schemeClr val="tx1"/>
                </a:solidFill>
                <a:effectLst>
                  <a:outerShdw blurRad="38100" dist="19050" dir="2700000" algn="tl" rotWithShape="0">
                    <a:schemeClr val="dk1">
                      <a:alpha val="40000"/>
                    </a:schemeClr>
                  </a:outerShdw>
                </a:effectLst>
              </a:rPr>
              <a:t>Irrfan</a:t>
            </a:r>
          </a:p>
          <a:p>
            <a:pPr algn="ctr"/>
            <a:r>
              <a:rPr lang="sv-SE" sz="4400" b="0" cap="none" spc="0" dirty="0">
                <a:ln w="0"/>
                <a:solidFill>
                  <a:schemeClr val="tx1"/>
                </a:solidFill>
                <a:effectLst>
                  <a:outerShdw blurRad="38100" dist="19050" dir="2700000" algn="tl" rotWithShape="0">
                    <a:schemeClr val="dk1">
                      <a:alpha val="40000"/>
                    </a:schemeClr>
                  </a:outerShdw>
                </a:effectLst>
              </a:rPr>
              <a:t>Jada</a:t>
            </a:r>
          </a:p>
          <a:p>
            <a:pPr algn="ctr"/>
            <a:r>
              <a:rPr lang="sv-SE" sz="4400" dirty="0">
                <a:ln w="0"/>
                <a:effectLst>
                  <a:outerShdw blurRad="38100" dist="19050" dir="2700000" algn="tl" rotWithShape="0">
                    <a:schemeClr val="dk1">
                      <a:alpha val="40000"/>
                    </a:schemeClr>
                  </a:outerShdw>
                </a:effectLst>
              </a:rPr>
              <a:t>Keith</a:t>
            </a:r>
            <a:endParaRPr lang="sv-SE" sz="4400" b="0" cap="none" spc="0" dirty="0">
              <a:ln w="0"/>
              <a:solidFill>
                <a:schemeClr val="tx1"/>
              </a:solidFill>
              <a:effectLst>
                <a:outerShdw blurRad="38100" dist="19050" dir="2700000" algn="tl" rotWithShape="0">
                  <a:schemeClr val="dk1">
                    <a:alpha val="40000"/>
                  </a:schemeClr>
                </a:outerShdw>
              </a:effectLst>
            </a:endParaRPr>
          </a:p>
          <a:p>
            <a:pPr algn="ctr"/>
            <a:r>
              <a:rPr lang="sv-SE" sz="4400" b="0" cap="none" spc="0" dirty="0">
                <a:ln w="0"/>
                <a:solidFill>
                  <a:schemeClr val="tx1"/>
                </a:solidFill>
                <a:effectLst>
                  <a:outerShdw blurRad="38100" dist="19050" dir="2700000" algn="tl" rotWithShape="0">
                    <a:schemeClr val="dk1">
                      <a:alpha val="40000"/>
                    </a:schemeClr>
                  </a:outerShdw>
                </a:effectLst>
              </a:rPr>
              <a:t>Rosa</a:t>
            </a:r>
          </a:p>
          <a:p>
            <a:pPr algn="ctr"/>
            <a:r>
              <a:rPr lang="sv-SE" sz="4400" b="0" cap="none" spc="0" dirty="0">
                <a:ln w="0"/>
                <a:solidFill>
                  <a:schemeClr val="tx1"/>
                </a:solidFill>
                <a:effectLst>
                  <a:outerShdw blurRad="38100" dist="19050" dir="2700000" algn="tl" rotWithShape="0">
                    <a:schemeClr val="dk1">
                      <a:alpha val="40000"/>
                    </a:schemeClr>
                  </a:outerShdw>
                </a:effectLst>
              </a:rPr>
              <a:t>Sig</a:t>
            </a:r>
          </a:p>
          <a:p>
            <a:pPr algn="ctr"/>
            <a:r>
              <a:rPr lang="sv-SE" sz="4400" b="0" cap="none" spc="0" dirty="0">
                <a:ln w="0"/>
                <a:solidFill>
                  <a:schemeClr val="tx1"/>
                </a:solidFill>
                <a:effectLst>
                  <a:outerShdw blurRad="38100" dist="19050" dir="2700000" algn="tl" rotWithShape="0">
                    <a:schemeClr val="dk1">
                      <a:alpha val="40000"/>
                    </a:schemeClr>
                  </a:outerShdw>
                </a:effectLst>
              </a:rPr>
              <a:t>Teena</a:t>
            </a:r>
          </a:p>
        </p:txBody>
      </p:sp>
      <p:sp>
        <p:nvSpPr>
          <p:cNvPr id="34" name="Rectangle 33">
            <a:extLst>
              <a:ext uri="{FF2B5EF4-FFF2-40B4-BE49-F238E27FC236}">
                <a16:creationId xmlns:a16="http://schemas.microsoft.com/office/drawing/2014/main" id="{2E6E2F0C-8B33-4757-AD19-13517E6946FF}"/>
              </a:ext>
            </a:extLst>
          </p:cNvPr>
          <p:cNvSpPr/>
          <p:nvPr/>
        </p:nvSpPr>
        <p:spPr>
          <a:xfrm>
            <a:off x="1165275" y="332924"/>
            <a:ext cx="2053767" cy="550920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r>
              <a:rPr lang="fi-FI" sz="4400" b="0" cap="none" spc="0" dirty="0">
                <a:ln w="0"/>
                <a:solidFill>
                  <a:schemeClr val="tx1"/>
                </a:solidFill>
                <a:effectLst>
                  <a:outerShdw blurRad="38100" dist="19050" dir="2700000" algn="tl" rotWithShape="0">
                    <a:schemeClr val="dk1">
                      <a:alpha val="40000"/>
                    </a:schemeClr>
                  </a:outerShdw>
                </a:effectLst>
              </a:rPr>
              <a:t>Calvin</a:t>
            </a:r>
          </a:p>
          <a:p>
            <a:pPr algn="ctr"/>
            <a:r>
              <a:rPr lang="fi-FI" sz="4400" dirty="0">
                <a:ln w="0"/>
                <a:effectLst>
                  <a:outerShdw blurRad="38100" dist="19050" dir="2700000" algn="tl" rotWithShape="0">
                    <a:schemeClr val="dk1">
                      <a:alpha val="40000"/>
                    </a:schemeClr>
                  </a:outerShdw>
                </a:effectLst>
              </a:rPr>
              <a:t>Ellie</a:t>
            </a: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4400" b="0" cap="none" spc="0" dirty="0">
                <a:ln w="0"/>
                <a:solidFill>
                  <a:schemeClr val="tx1"/>
                </a:solidFill>
                <a:effectLst>
                  <a:outerShdw blurRad="38100" dist="19050" dir="2700000" algn="tl" rotWithShape="0">
                    <a:schemeClr val="dk1">
                      <a:alpha val="40000"/>
                    </a:schemeClr>
                  </a:outerShdw>
                </a:effectLst>
              </a:rPr>
              <a:t>Irrfan</a:t>
            </a:r>
          </a:p>
          <a:p>
            <a:pPr algn="ctr"/>
            <a:r>
              <a:rPr lang="fi-FI" sz="4400" b="0" cap="none" spc="0" dirty="0">
                <a:ln w="0"/>
                <a:solidFill>
                  <a:schemeClr val="tx1"/>
                </a:solidFill>
                <a:effectLst>
                  <a:outerShdw blurRad="38100" dist="19050" dir="2700000" algn="tl" rotWithShape="0">
                    <a:schemeClr val="dk1">
                      <a:alpha val="40000"/>
                    </a:schemeClr>
                  </a:outerShdw>
                </a:effectLst>
              </a:rPr>
              <a:t>Jada</a:t>
            </a:r>
          </a:p>
          <a:p>
            <a:pPr algn="ctr"/>
            <a:r>
              <a:rPr lang="fi-FI" sz="4400" b="0" cap="none" spc="0" dirty="0">
                <a:ln w="0"/>
                <a:solidFill>
                  <a:schemeClr val="tx1"/>
                </a:solidFill>
                <a:effectLst>
                  <a:outerShdw blurRad="38100" dist="19050" dir="2700000" algn="tl" rotWithShape="0">
                    <a:schemeClr val="dk1">
                      <a:alpha val="40000"/>
                    </a:schemeClr>
                  </a:outerShdw>
                </a:effectLst>
              </a:rPr>
              <a:t>Sig</a:t>
            </a:r>
          </a:p>
          <a:p>
            <a:pPr algn="ctr"/>
            <a:r>
              <a:rPr lang="fi-FI" sz="4400" b="0" cap="none" spc="0" dirty="0">
                <a:ln w="0"/>
                <a:solidFill>
                  <a:schemeClr val="tx1"/>
                </a:solidFill>
                <a:effectLst>
                  <a:outerShdw blurRad="38100" dist="19050" dir="2700000" algn="tl" rotWithShape="0">
                    <a:schemeClr val="dk1">
                      <a:alpha val="40000"/>
                    </a:schemeClr>
                  </a:outerShdw>
                </a:effectLst>
              </a:rPr>
              <a:t>Teena</a:t>
            </a:r>
          </a:p>
          <a:p>
            <a:pPr algn="ctr"/>
            <a:r>
              <a:rPr lang="fi-FI" sz="4400" b="0" cap="none" spc="0" dirty="0">
                <a:ln w="0"/>
                <a:solidFill>
                  <a:schemeClr val="tx1"/>
                </a:solidFill>
                <a:effectLst>
                  <a:outerShdw blurRad="38100" dist="19050" dir="2700000" algn="tl" rotWithShape="0">
                    <a:schemeClr val="dk1">
                      <a:alpha val="40000"/>
                    </a:schemeClr>
                  </a:outerShdw>
                </a:effectLst>
              </a:rPr>
              <a:t>Trout</a:t>
            </a:r>
          </a:p>
        </p:txBody>
      </p:sp>
      <p:cxnSp>
        <p:nvCxnSpPr>
          <p:cNvPr id="2" name="Straight Arrow Connector 1">
            <a:extLst>
              <a:ext uri="{FF2B5EF4-FFF2-40B4-BE49-F238E27FC236}">
                <a16:creationId xmlns:a16="http://schemas.microsoft.com/office/drawing/2014/main" id="{78AA2458-6CC7-4F0B-A323-77982D824EFC}"/>
              </a:ext>
            </a:extLst>
          </p:cNvPr>
          <p:cNvCxnSpPr>
            <a:cxnSpLocks/>
          </p:cNvCxnSpPr>
          <p:nvPr/>
        </p:nvCxnSpPr>
        <p:spPr>
          <a:xfrm flipV="1">
            <a:off x="3041373" y="1421296"/>
            <a:ext cx="4754218" cy="56653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6064D16-8375-4615-A706-C16D15D9A124}"/>
              </a:ext>
            </a:extLst>
          </p:cNvPr>
          <p:cNvCxnSpPr>
            <a:cxnSpLocks/>
          </p:cNvCxnSpPr>
          <p:nvPr/>
        </p:nvCxnSpPr>
        <p:spPr>
          <a:xfrm>
            <a:off x="2633869" y="4193892"/>
            <a:ext cx="5287618" cy="114342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64E8475-D129-449C-AE69-C4DD1FCA485B}"/>
              </a:ext>
            </a:extLst>
          </p:cNvPr>
          <p:cNvCxnSpPr>
            <a:cxnSpLocks/>
          </p:cNvCxnSpPr>
          <p:nvPr/>
        </p:nvCxnSpPr>
        <p:spPr>
          <a:xfrm flipV="1">
            <a:off x="3160643" y="2693504"/>
            <a:ext cx="4472608" cy="6957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6EBE381-E165-48BE-B997-841B576B2EF0}"/>
              </a:ext>
            </a:extLst>
          </p:cNvPr>
          <p:cNvCxnSpPr>
            <a:cxnSpLocks/>
          </p:cNvCxnSpPr>
          <p:nvPr/>
        </p:nvCxnSpPr>
        <p:spPr>
          <a:xfrm flipV="1">
            <a:off x="2825134" y="3428581"/>
            <a:ext cx="4887631" cy="41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B1CA79-0C11-4FFC-8759-0B4D2B3D8438}"/>
              </a:ext>
            </a:extLst>
          </p:cNvPr>
          <p:cNvCxnSpPr>
            <a:cxnSpLocks/>
          </p:cNvCxnSpPr>
          <p:nvPr/>
        </p:nvCxnSpPr>
        <p:spPr>
          <a:xfrm>
            <a:off x="3041373" y="4847370"/>
            <a:ext cx="4671392" cy="114342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7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800" fill="hold"/>
                                        <p:tgtEl>
                                          <p:spTgt spid="3"/>
                                        </p:tgtEl>
                                        <p:attrNameLst>
                                          <p:attrName>ppt_x</p:attrName>
                                        </p:attrNameLst>
                                      </p:cBhvr>
                                      <p:tavLst>
                                        <p:tav tm="0">
                                          <p:val>
                                            <p:strVal val="1+#ppt_w/2"/>
                                          </p:val>
                                        </p:tav>
                                        <p:tav tm="100000">
                                          <p:val>
                                            <p:strVal val="#ppt_x"/>
                                          </p:val>
                                        </p:tav>
                                      </p:tavLst>
                                    </p:anim>
                                    <p:anim calcmode="lin" valueType="num">
                                      <p:cBhvr additive="base">
                                        <p:cTn id="15" dur="800" fill="hold"/>
                                        <p:tgtEl>
                                          <p:spTgt spid="3"/>
                                        </p:tgtEl>
                                        <p:attrNameLst>
                                          <p:attrName>ppt_y</p:attrName>
                                        </p:attrNameLst>
                                      </p:cBhvr>
                                      <p:tavLst>
                                        <p:tav tm="0">
                                          <p:val>
                                            <p:strVal val="1+#ppt_h/2"/>
                                          </p:val>
                                        </p:tav>
                                        <p:tav tm="100000">
                                          <p:val>
                                            <p:strVal val="#ppt_y"/>
                                          </p:val>
                                        </p:tav>
                                      </p:tavLst>
                                    </p:anim>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4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3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800" fill="hold"/>
                                        <p:tgtEl>
                                          <p:spTgt spid="20"/>
                                        </p:tgtEl>
                                        <p:attrNameLst>
                                          <p:attrName>ppt_w</p:attrName>
                                        </p:attrNameLst>
                                      </p:cBhvr>
                                      <p:tavLst>
                                        <p:tav tm="0">
                                          <p:val>
                                            <p:fltVal val="0"/>
                                          </p:val>
                                        </p:tav>
                                        <p:tav tm="100000">
                                          <p:val>
                                            <p:strVal val="#ppt_w"/>
                                          </p:val>
                                        </p:tav>
                                      </p:tavLst>
                                    </p:anim>
                                    <p:anim calcmode="lin" valueType="num">
                                      <p:cBhvr>
                                        <p:cTn id="30" dur="800" fill="hold"/>
                                        <p:tgtEl>
                                          <p:spTgt spid="20"/>
                                        </p:tgtEl>
                                        <p:attrNameLst>
                                          <p:attrName>ppt_h</p:attrName>
                                        </p:attrNameLst>
                                      </p:cBhvr>
                                      <p:tavLst>
                                        <p:tav tm="0">
                                          <p:val>
                                            <p:fltVal val="0"/>
                                          </p:val>
                                        </p:tav>
                                        <p:tav tm="100000">
                                          <p:val>
                                            <p:strVal val="#ppt_h"/>
                                          </p:val>
                                        </p:tav>
                                      </p:tavLst>
                                    </p:anim>
                                    <p:anim calcmode="lin" valueType="num">
                                      <p:cBhvr>
                                        <p:cTn id="31" dur="800" fill="hold"/>
                                        <p:tgtEl>
                                          <p:spTgt spid="20"/>
                                        </p:tgtEl>
                                        <p:attrNameLst>
                                          <p:attrName>style.rotation</p:attrName>
                                        </p:attrNameLst>
                                      </p:cBhvr>
                                      <p:tavLst>
                                        <p:tav tm="0">
                                          <p:val>
                                            <p:fltVal val="90"/>
                                          </p:val>
                                        </p:tav>
                                        <p:tav tm="100000">
                                          <p:val>
                                            <p:fltVal val="0"/>
                                          </p:val>
                                        </p:tav>
                                      </p:tavLst>
                                    </p:anim>
                                    <p:animEffect transition="in" filter="fade">
                                      <p:cBhvr>
                                        <p:cTn id="32" dur="8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239891" y="670852"/>
            <a:ext cx="2637710" cy="3477875"/>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r>
              <a:rPr lang="sv-SE" sz="4400" dirty="0">
                <a:ln w="0"/>
                <a:effectLst>
                  <a:outerShdw blurRad="38100" dist="19050" dir="2700000" algn="tl" rotWithShape="0">
                    <a:schemeClr val="dk1">
                      <a:alpha val="40000"/>
                    </a:schemeClr>
                  </a:outerShdw>
                </a:effectLst>
              </a:rPr>
              <a:t>Flo</a:t>
            </a:r>
          </a:p>
          <a:p>
            <a:pPr algn="ctr"/>
            <a:r>
              <a:rPr lang="sv-SE" sz="4400" b="0" cap="none" spc="0" dirty="0">
                <a:ln w="0"/>
                <a:solidFill>
                  <a:schemeClr val="tx1"/>
                </a:solidFill>
                <a:effectLst>
                  <a:outerShdw blurRad="38100" dist="19050" dir="2700000" algn="tl" rotWithShape="0">
                    <a:schemeClr val="dk1">
                      <a:alpha val="40000"/>
                    </a:schemeClr>
                  </a:outerShdw>
                </a:effectLst>
              </a:rPr>
              <a:t>Keith</a:t>
            </a:r>
          </a:p>
          <a:p>
            <a:pPr algn="ctr"/>
            <a:r>
              <a:rPr lang="sv-SE" sz="4400" b="0" cap="none" spc="0" dirty="0">
                <a:ln w="0"/>
                <a:solidFill>
                  <a:schemeClr val="tx1"/>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016188" y="740427"/>
            <a:ext cx="2053767" cy="2800767"/>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4400" b="0" cap="none" spc="0" dirty="0">
                <a:ln w="0"/>
                <a:solidFill>
                  <a:schemeClr val="tx1"/>
                </a:solidFill>
                <a:effectLst>
                  <a:outerShdw blurRad="38100" dist="19050" dir="2700000" algn="tl" rotWithShape="0">
                    <a:schemeClr val="dk1">
                      <a:alpha val="40000"/>
                    </a:schemeClr>
                  </a:outerShdw>
                </a:effectLst>
              </a:rPr>
              <a:t>Calvin</a:t>
            </a:r>
          </a:p>
          <a:p>
            <a:pPr algn="ctr"/>
            <a:r>
              <a:rPr lang="fi-FI" sz="4400" b="0" cap="none" spc="0" dirty="0">
                <a:ln w="0"/>
                <a:solidFill>
                  <a:schemeClr val="tx1"/>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3998773" y="22265"/>
            <a:ext cx="2312300" cy="590931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 &amp;</a:t>
            </a:r>
          </a:p>
          <a:p>
            <a:pPr algn="ctr"/>
            <a:r>
              <a:rPr lang="en-US" sz="4400" u="sng" dirty="0">
                <a:ln w="0"/>
                <a:effectLst>
                  <a:outerShdw blurRad="38100" dist="19050" dir="2700000" algn="tl" rotWithShape="0">
                    <a:schemeClr val="dk1">
                      <a:alpha val="40000"/>
                    </a:schemeClr>
                  </a:outerShdw>
                </a:effectLst>
              </a:rPr>
              <a:t>Attended</a:t>
            </a:r>
          </a:p>
          <a:p>
            <a:pPr algn="ctr"/>
            <a:endParaRPr lang="en-US" sz="2000" b="0" cap="none" spc="0" dirty="0">
              <a:ln w="0"/>
              <a:solidFill>
                <a:schemeClr val="tx1"/>
              </a:solidFill>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b="0" cap="none" spc="0" dirty="0">
                <a:ln w="0"/>
                <a:solidFill>
                  <a:schemeClr val="tx1"/>
                </a:solidFill>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b="0" cap="none" spc="0" dirty="0">
                <a:ln w="0"/>
                <a:solidFill>
                  <a:schemeClr val="tx1"/>
                </a:solidFill>
                <a:effectLst>
                  <a:outerShdw blurRad="38100" dist="19050" dir="2700000" algn="tl" rotWithShape="0">
                    <a:schemeClr val="dk1">
                      <a:alpha val="40000"/>
                    </a:schemeClr>
                  </a:outerShdw>
                </a:effectLst>
              </a:rPr>
              <a:t>Teena</a:t>
            </a:r>
          </a:p>
        </p:txBody>
      </p:sp>
    </p:spTree>
    <p:extLst>
      <p:ext uri="{BB962C8B-B14F-4D97-AF65-F5344CB8AC3E}">
        <p14:creationId xmlns:p14="http://schemas.microsoft.com/office/powerpoint/2010/main" val="21171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970991" y="42237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r>
              <a:rPr lang="sv-SE" sz="4400" dirty="0">
                <a:ln w="0"/>
                <a:effectLst>
                  <a:outerShdw blurRad="38100" dist="19050" dir="2700000" algn="tl" rotWithShape="0">
                    <a:schemeClr val="dk1">
                      <a:alpha val="40000"/>
                    </a:schemeClr>
                  </a:outerShdw>
                </a:effectLst>
              </a:rPr>
              <a:t>RIGHT</a:t>
            </a:r>
          </a:p>
          <a:p>
            <a:pPr algn="ctr"/>
            <a:endParaRPr lang="sv-SE" sz="4400" dirty="0">
              <a:ln w="0"/>
              <a:effectLst>
                <a:outerShdw blurRad="38100" dist="19050" dir="2700000" algn="tl" rotWithShape="0">
                  <a:schemeClr val="dk1">
                    <a:alpha val="40000"/>
                  </a:schemeClr>
                </a:outerShdw>
              </a:effectLst>
            </a:endParaRPr>
          </a:p>
          <a:p>
            <a:pPr algn="ctr"/>
            <a:r>
              <a:rPr lang="sv-SE" sz="5400" dirty="0">
                <a:ln w="0"/>
                <a:effectLst>
                  <a:outerShdw blurRad="38100" dist="19050" dir="2700000" algn="tl" rotWithShape="0">
                    <a:schemeClr val="dk1">
                      <a:alpha val="40000"/>
                    </a:schemeClr>
                  </a:outerShdw>
                </a:effectLst>
              </a:rPr>
              <a:t>Flo</a:t>
            </a:r>
          </a:p>
          <a:p>
            <a:pPr algn="ctr"/>
            <a:r>
              <a:rPr lang="sv-SE" sz="5400" b="0" cap="none" spc="0" dirty="0">
                <a:ln w="0"/>
                <a:solidFill>
                  <a:schemeClr val="tx1"/>
                </a:solidFill>
                <a:effectLst>
                  <a:outerShdw blurRad="38100" dist="19050" dir="2700000" algn="tl" rotWithShape="0">
                    <a:schemeClr val="dk1">
                      <a:alpha val="40000"/>
                    </a:schemeClr>
                  </a:outerShdw>
                </a:effectLst>
              </a:rPr>
              <a:t>Keith</a:t>
            </a:r>
          </a:p>
          <a:p>
            <a:pPr algn="ctr"/>
            <a:r>
              <a:rPr lang="sv-SE" sz="5400" b="0" cap="none" spc="0" dirty="0">
                <a:ln w="0"/>
                <a:solidFill>
                  <a:schemeClr val="tx1"/>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896373" y="422375"/>
            <a:ext cx="2053767" cy="446276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r>
              <a:rPr lang="fi-FI" sz="4400" b="0" cap="none" spc="0" dirty="0">
                <a:ln w="0"/>
                <a:solidFill>
                  <a:schemeClr val="tx1"/>
                </a:solidFill>
                <a:effectLst>
                  <a:outerShdw blurRad="38100" dist="19050" dir="2700000" algn="tl" rotWithShape="0">
                    <a:schemeClr val="dk1">
                      <a:alpha val="40000"/>
                    </a:schemeClr>
                  </a:outerShdw>
                </a:effectLst>
              </a:rPr>
              <a:t>LEFT</a:t>
            </a: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5400" b="0" cap="none" spc="0" dirty="0">
                <a:ln w="0"/>
                <a:solidFill>
                  <a:schemeClr val="tx1"/>
                </a:solidFill>
                <a:effectLst>
                  <a:outerShdw blurRad="38100" dist="19050" dir="2700000" algn="tl" rotWithShape="0">
                    <a:schemeClr val="dk1">
                      <a:alpha val="40000"/>
                    </a:schemeClr>
                  </a:outerShdw>
                </a:effectLst>
              </a:rPr>
              <a:t>Calvin</a:t>
            </a:r>
          </a:p>
          <a:p>
            <a:pPr algn="ctr"/>
            <a:r>
              <a:rPr lang="fi-FI" sz="5400" b="0" cap="none" spc="0" dirty="0">
                <a:ln w="0"/>
                <a:solidFill>
                  <a:schemeClr val="tx1"/>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281668" y="1909895"/>
            <a:ext cx="1846338" cy="424731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b="0" cap="none" spc="0" dirty="0">
                <a:ln w="0"/>
                <a:solidFill>
                  <a:schemeClr val="tx1"/>
                </a:solidFill>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b="0" cap="none" spc="0" dirty="0">
                <a:ln w="0"/>
                <a:solidFill>
                  <a:schemeClr val="tx1"/>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861565" y="172848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4" name="Oval 3">
            <a:extLst>
              <a:ext uri="{FF2B5EF4-FFF2-40B4-BE49-F238E27FC236}">
                <a16:creationId xmlns:a16="http://schemas.microsoft.com/office/drawing/2014/main" id="{E04BA36F-B9A8-4049-86FD-A8F0FAC25999}"/>
              </a:ext>
            </a:extLst>
          </p:cNvPr>
          <p:cNvSpPr/>
          <p:nvPr/>
        </p:nvSpPr>
        <p:spPr>
          <a:xfrm>
            <a:off x="3860267" y="166426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123443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864674" y="220025"/>
            <a:ext cx="2637710" cy="4154984"/>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4400" dirty="0">
                <a:ln w="0"/>
                <a:solidFill>
                  <a:schemeClr val="bg1">
                    <a:lumMod val="85000"/>
                  </a:schemeClr>
                </a:solidFill>
                <a:effectLst>
                  <a:outerShdw blurRad="38100" dist="19050" dir="2700000" algn="tl" rotWithShape="0">
                    <a:schemeClr val="dk1">
                      <a:alpha val="40000"/>
                    </a:schemeClr>
                  </a:outerShdw>
                </a:effectLst>
              </a:rPr>
              <a:t>Flo</a:t>
            </a:r>
          </a:p>
          <a:p>
            <a:pPr algn="ctr"/>
            <a:r>
              <a:rPr lang="sv-SE" sz="4400" b="0" cap="none" spc="0" dirty="0">
                <a:ln w="0"/>
                <a:solidFill>
                  <a:schemeClr val="bg1">
                    <a:lumMod val="85000"/>
                  </a:schemeClr>
                </a:solidFill>
                <a:effectLst>
                  <a:outerShdw blurRad="38100" dist="19050" dir="2700000" algn="tl" rotWithShape="0">
                    <a:schemeClr val="dk1">
                      <a:alpha val="40000"/>
                    </a:schemeClr>
                  </a:outerShdw>
                </a:effectLst>
              </a:rPr>
              <a:t>Keith</a:t>
            </a:r>
          </a:p>
          <a:p>
            <a:pPr algn="ctr"/>
            <a:r>
              <a:rPr lang="sv-SE" sz="4400" b="0" cap="none" spc="0" dirty="0">
                <a:ln w="0"/>
                <a:solidFill>
                  <a:schemeClr val="bg1">
                    <a:lumMod val="85000"/>
                  </a:schemeClr>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154984"/>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4400" b="0" cap="none" spc="0" dirty="0">
                <a:ln w="0"/>
                <a:solidFill>
                  <a:schemeClr val="tx1"/>
                </a:solidFill>
                <a:effectLst>
                  <a:outerShdw blurRad="38100" dist="19050" dir="2700000" algn="tl" rotWithShape="0">
                    <a:schemeClr val="dk1">
                      <a:alpha val="40000"/>
                    </a:schemeClr>
                  </a:outerShdw>
                </a:effectLst>
              </a:rPr>
              <a:t>Calvin</a:t>
            </a:r>
          </a:p>
          <a:p>
            <a:pPr algn="ctr"/>
            <a:r>
              <a:rPr lang="fi-FI" sz="4400" b="0" cap="none" spc="0" dirty="0">
                <a:ln w="0"/>
                <a:solidFill>
                  <a:schemeClr val="tx1"/>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b="0" cap="none" spc="0" dirty="0">
                <a:ln w="0"/>
                <a:solidFill>
                  <a:schemeClr val="tx1"/>
                </a:solidFill>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b="0" cap="none" spc="0" dirty="0">
                <a:ln w="0"/>
                <a:solidFill>
                  <a:schemeClr val="tx1"/>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882844"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3158291" y="5870872"/>
            <a:ext cx="5880457"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Left Outer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352680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832775" y="22002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5400" dirty="0">
                <a:ln w="0"/>
                <a:effectLst>
                  <a:outerShdw blurRad="38100" dist="19050" dir="2700000" algn="tl" rotWithShape="0">
                    <a:schemeClr val="dk1">
                      <a:alpha val="40000"/>
                    </a:schemeClr>
                  </a:outerShdw>
                </a:effectLst>
              </a:rPr>
              <a:t>Flo</a:t>
            </a:r>
          </a:p>
          <a:p>
            <a:pPr algn="ctr"/>
            <a:r>
              <a:rPr lang="sv-SE" sz="5400" dirty="0">
                <a:ln w="0"/>
                <a:effectLst>
                  <a:outerShdw blurRad="38100" dist="19050" dir="2700000" algn="tl" rotWithShape="0">
                    <a:schemeClr val="dk1">
                      <a:alpha val="40000"/>
                    </a:schemeClr>
                  </a:outerShdw>
                </a:effectLst>
              </a:rPr>
              <a:t>Keith</a:t>
            </a:r>
          </a:p>
          <a:p>
            <a:pPr algn="ctr"/>
            <a:r>
              <a:rPr lang="sv-SE" sz="5400" dirty="0">
                <a:ln w="0"/>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154984"/>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4400" dirty="0">
                <a:ln w="0"/>
                <a:solidFill>
                  <a:schemeClr val="bg1">
                    <a:lumMod val="85000"/>
                  </a:schemeClr>
                </a:solidFill>
                <a:effectLst>
                  <a:outerShdw blurRad="38100" dist="19050" dir="2700000" algn="tl" rotWithShape="0">
                    <a:schemeClr val="dk1">
                      <a:alpha val="40000"/>
                    </a:schemeClr>
                  </a:outerShdw>
                </a:effectLst>
              </a:rPr>
              <a:t>Calvin</a:t>
            </a:r>
          </a:p>
          <a:p>
            <a:pPr algn="ctr"/>
            <a:r>
              <a:rPr lang="fi-FI" sz="4400" dirty="0">
                <a:ln w="0"/>
                <a:solidFill>
                  <a:schemeClr val="bg1">
                    <a:lumMod val="85000"/>
                  </a:schemeClr>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b="0" cap="none" spc="0" dirty="0">
                <a:ln w="0"/>
                <a:solidFill>
                  <a:schemeClr val="tx1"/>
                </a:solidFill>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b="0" cap="none" spc="0" dirty="0">
                <a:ln w="0"/>
                <a:solidFill>
                  <a:schemeClr val="tx1"/>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882844"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2929832" y="5870872"/>
            <a:ext cx="6337376"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Right Outer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90342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832775" y="22002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5400" dirty="0">
                <a:ln w="0"/>
                <a:solidFill>
                  <a:schemeClr val="bg1">
                    <a:lumMod val="85000"/>
                  </a:schemeClr>
                </a:solidFill>
                <a:effectLst>
                  <a:outerShdw blurRad="38100" dist="19050" dir="2700000" algn="tl" rotWithShape="0">
                    <a:schemeClr val="dk1">
                      <a:alpha val="40000"/>
                    </a:schemeClr>
                  </a:outerShdw>
                </a:effectLst>
              </a:rPr>
              <a:t>Flo</a:t>
            </a:r>
          </a:p>
          <a:p>
            <a:pPr algn="ctr"/>
            <a:r>
              <a:rPr lang="sv-SE" sz="5400" dirty="0">
                <a:ln w="0"/>
                <a:solidFill>
                  <a:schemeClr val="bg1">
                    <a:lumMod val="85000"/>
                  </a:schemeClr>
                </a:solidFill>
                <a:effectLst>
                  <a:outerShdw blurRad="38100" dist="19050" dir="2700000" algn="tl" rotWithShape="0">
                    <a:schemeClr val="dk1">
                      <a:alpha val="40000"/>
                    </a:schemeClr>
                  </a:outerShdw>
                </a:effectLst>
              </a:rPr>
              <a:t>Keith</a:t>
            </a:r>
          </a:p>
          <a:p>
            <a:pPr algn="ctr"/>
            <a:r>
              <a:rPr lang="sv-SE" sz="5400" dirty="0">
                <a:ln w="0"/>
                <a:solidFill>
                  <a:schemeClr val="bg1">
                    <a:lumMod val="85000"/>
                  </a:schemeClr>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46276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5400" dirty="0">
                <a:ln w="0"/>
                <a:solidFill>
                  <a:schemeClr val="bg1">
                    <a:lumMod val="85000"/>
                  </a:schemeClr>
                </a:solidFill>
                <a:effectLst>
                  <a:outerShdw blurRad="38100" dist="19050" dir="2700000" algn="tl" rotWithShape="0">
                    <a:schemeClr val="dk1">
                      <a:alpha val="40000"/>
                    </a:schemeClr>
                  </a:outerShdw>
                </a:effectLst>
              </a:rPr>
              <a:t>Calvin</a:t>
            </a:r>
          </a:p>
          <a:p>
            <a:pPr algn="ctr"/>
            <a:r>
              <a:rPr lang="fi-FI" sz="5400" dirty="0">
                <a:ln w="0"/>
                <a:solidFill>
                  <a:schemeClr val="bg1">
                    <a:lumMod val="85000"/>
                  </a:schemeClr>
                </a:solidFill>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Ellie</a:t>
            </a:r>
          </a:p>
          <a:p>
            <a:pPr algn="ctr"/>
            <a:r>
              <a:rPr lang="en-US" sz="5400" dirty="0">
                <a:ln w="0"/>
                <a:effectLst>
                  <a:outerShdw blurRad="38100" dist="19050" dir="2700000" algn="tl" rotWithShape="0">
                    <a:schemeClr val="dk1">
                      <a:alpha val="40000"/>
                    </a:schemeClr>
                  </a:outerShdw>
                </a:effectLst>
              </a:rPr>
              <a:t>Irrfan</a:t>
            </a:r>
          </a:p>
          <a:p>
            <a:pPr algn="ctr"/>
            <a:r>
              <a:rPr lang="en-US" sz="5400" b="0" cap="none" spc="0" dirty="0">
                <a:ln w="0"/>
                <a:solidFill>
                  <a:schemeClr val="tx1"/>
                </a:solidFill>
                <a:effectLst>
                  <a:outerShdw blurRad="38100" dist="19050" dir="2700000" algn="tl" rotWithShape="0">
                    <a:schemeClr val="dk1">
                      <a:alpha val="40000"/>
                    </a:schemeClr>
                  </a:outerShdw>
                </a:effectLst>
              </a:rPr>
              <a:t>Jada</a:t>
            </a:r>
          </a:p>
          <a:p>
            <a:pPr algn="ctr"/>
            <a:r>
              <a:rPr lang="en-US" sz="5400" dirty="0">
                <a:ln w="0"/>
                <a:effectLst>
                  <a:outerShdw blurRad="38100" dist="19050" dir="2700000" algn="tl" rotWithShape="0">
                    <a:schemeClr val="dk1">
                      <a:alpha val="40000"/>
                    </a:schemeClr>
                  </a:outerShdw>
                </a:effectLst>
              </a:rPr>
              <a:t>Sig</a:t>
            </a:r>
          </a:p>
          <a:p>
            <a:pPr algn="ctr"/>
            <a:r>
              <a:rPr lang="en-US" sz="5400" b="0" cap="none" spc="0" dirty="0">
                <a:ln w="0"/>
                <a:solidFill>
                  <a:schemeClr val="tx1"/>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702083"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4244487" y="5870872"/>
            <a:ext cx="3708067"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Inner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264080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22D0F87-DBF5-4B40-8E2C-600C1A73CE69}"/>
              </a:ext>
            </a:extLst>
          </p:cNvPr>
          <p:cNvSpPr/>
          <p:nvPr/>
        </p:nvSpPr>
        <p:spPr>
          <a:xfrm>
            <a:off x="7832775" y="220025"/>
            <a:ext cx="2637710" cy="4616648"/>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ATTENDED</a:t>
            </a:r>
          </a:p>
          <a:p>
            <a:pPr algn="ctr"/>
            <a:endParaRPr lang="sv-SE" sz="4400" dirty="0">
              <a:ln w="0"/>
              <a:effectLst>
                <a:outerShdw blurRad="38100" dist="19050" dir="2700000" algn="tl" rotWithShape="0">
                  <a:schemeClr val="dk1">
                    <a:alpha val="40000"/>
                  </a:schemeClr>
                </a:outerShdw>
              </a:effectLst>
            </a:endParaRPr>
          </a:p>
          <a:p>
            <a:pPr algn="ctr"/>
            <a:endParaRPr lang="sv-SE" sz="4400" dirty="0">
              <a:ln w="0"/>
              <a:effectLst>
                <a:outerShdw blurRad="38100" dist="19050" dir="2700000" algn="tl" rotWithShape="0">
                  <a:schemeClr val="dk1">
                    <a:alpha val="40000"/>
                  </a:schemeClr>
                </a:outerShdw>
              </a:effectLst>
            </a:endParaRPr>
          </a:p>
          <a:p>
            <a:pPr algn="ctr"/>
            <a:r>
              <a:rPr lang="sv-SE" sz="5400" dirty="0">
                <a:ln w="0"/>
                <a:solidFill>
                  <a:schemeClr val="bg1">
                    <a:lumMod val="85000"/>
                  </a:schemeClr>
                </a:solidFill>
                <a:effectLst>
                  <a:outerShdw blurRad="38100" dist="19050" dir="2700000" algn="tl" rotWithShape="0">
                    <a:schemeClr val="dk1">
                      <a:alpha val="40000"/>
                    </a:schemeClr>
                  </a:outerShdw>
                </a:effectLst>
              </a:rPr>
              <a:t>Flo</a:t>
            </a:r>
          </a:p>
          <a:p>
            <a:pPr algn="ctr"/>
            <a:r>
              <a:rPr lang="sv-SE" sz="5400" dirty="0">
                <a:ln w="0"/>
                <a:solidFill>
                  <a:schemeClr val="bg1">
                    <a:lumMod val="85000"/>
                  </a:schemeClr>
                </a:solidFill>
                <a:effectLst>
                  <a:outerShdw blurRad="38100" dist="19050" dir="2700000" algn="tl" rotWithShape="0">
                    <a:schemeClr val="dk1">
                      <a:alpha val="40000"/>
                    </a:schemeClr>
                  </a:outerShdw>
                </a:effectLst>
              </a:rPr>
              <a:t>Keith</a:t>
            </a:r>
          </a:p>
          <a:p>
            <a:pPr algn="ctr"/>
            <a:r>
              <a:rPr lang="sv-SE" sz="5400" dirty="0">
                <a:ln w="0"/>
                <a:solidFill>
                  <a:schemeClr val="bg1">
                    <a:lumMod val="85000"/>
                  </a:schemeClr>
                </a:solidFill>
                <a:effectLst>
                  <a:outerShdw blurRad="38100" dist="19050" dir="2700000" algn="tl" rotWithShape="0">
                    <a:schemeClr val="dk1">
                      <a:alpha val="40000"/>
                    </a:schemeClr>
                  </a:outerShdw>
                </a:effectLst>
              </a:rPr>
              <a:t>Rosa</a:t>
            </a:r>
          </a:p>
        </p:txBody>
      </p:sp>
      <p:sp>
        <p:nvSpPr>
          <p:cNvPr id="34" name="Rectangle 33">
            <a:extLst>
              <a:ext uri="{FF2B5EF4-FFF2-40B4-BE49-F238E27FC236}">
                <a16:creationId xmlns:a16="http://schemas.microsoft.com/office/drawing/2014/main" id="{2E6E2F0C-8B33-4757-AD19-13517E6946FF}"/>
              </a:ext>
            </a:extLst>
          </p:cNvPr>
          <p:cNvSpPr/>
          <p:nvPr/>
        </p:nvSpPr>
        <p:spPr>
          <a:xfrm>
            <a:off x="1790055" y="220025"/>
            <a:ext cx="2053767" cy="4462760"/>
          </a:xfrm>
          <a:prstGeom prst="rect">
            <a:avLst/>
          </a:prstGeom>
          <a:noFill/>
        </p:spPr>
        <p:txBody>
          <a:bodyPr wrap="non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INVITED</a:t>
            </a:r>
          </a:p>
          <a:p>
            <a:pPr algn="ctr"/>
            <a:endParaRPr lang="fi-FI" sz="4400" dirty="0">
              <a:ln w="0"/>
              <a:effectLst>
                <a:outerShdw blurRad="38100" dist="19050" dir="2700000" algn="tl" rotWithShape="0">
                  <a:schemeClr val="dk1">
                    <a:alpha val="40000"/>
                  </a:schemeClr>
                </a:outerShdw>
              </a:effectLst>
            </a:endParaRPr>
          </a:p>
          <a:p>
            <a:pPr algn="ctr"/>
            <a:endParaRPr lang="fi-FI" sz="4400" dirty="0">
              <a:ln w="0"/>
              <a:effectLst>
                <a:outerShdw blurRad="38100" dist="19050" dir="2700000" algn="tl" rotWithShape="0">
                  <a:schemeClr val="dk1">
                    <a:alpha val="40000"/>
                  </a:schemeClr>
                </a:outerShdw>
              </a:effectLst>
            </a:endParaRPr>
          </a:p>
          <a:p>
            <a:pPr algn="ctr"/>
            <a:endParaRPr lang="fi-FI" sz="4400" b="0" cap="none" spc="0" dirty="0">
              <a:ln w="0"/>
              <a:solidFill>
                <a:schemeClr val="tx1"/>
              </a:solidFill>
              <a:effectLst>
                <a:outerShdw blurRad="38100" dist="19050" dir="2700000" algn="tl" rotWithShape="0">
                  <a:schemeClr val="dk1">
                    <a:alpha val="40000"/>
                  </a:schemeClr>
                </a:outerShdw>
              </a:effectLst>
            </a:endParaRPr>
          </a:p>
          <a:p>
            <a:pPr algn="ctr"/>
            <a:r>
              <a:rPr lang="fi-FI" sz="5400" dirty="0">
                <a:ln w="0"/>
                <a:effectLst>
                  <a:outerShdw blurRad="38100" dist="19050" dir="2700000" algn="tl" rotWithShape="0">
                    <a:schemeClr val="dk1">
                      <a:alpha val="40000"/>
                    </a:schemeClr>
                  </a:outerShdw>
                </a:effectLst>
              </a:rPr>
              <a:t>Calvin</a:t>
            </a:r>
          </a:p>
          <a:p>
            <a:pPr algn="ctr"/>
            <a:r>
              <a:rPr lang="fi-FI" sz="5400" dirty="0">
                <a:ln w="0"/>
                <a:effectLst>
                  <a:outerShdw blurRad="38100" dist="19050" dir="2700000" algn="tl" rotWithShape="0">
                    <a:schemeClr val="dk1">
                      <a:alpha val="40000"/>
                    </a:schemeClr>
                  </a:outerShdw>
                </a:effectLst>
              </a:rPr>
              <a:t>Trout</a:t>
            </a:r>
          </a:p>
        </p:txBody>
      </p:sp>
      <p:sp>
        <p:nvSpPr>
          <p:cNvPr id="2" name="Rectangle 1">
            <a:extLst>
              <a:ext uri="{FF2B5EF4-FFF2-40B4-BE49-F238E27FC236}">
                <a16:creationId xmlns:a16="http://schemas.microsoft.com/office/drawing/2014/main" id="{079A6A43-37C6-4DB1-91BF-5C1939EA4953}"/>
              </a:ext>
            </a:extLst>
          </p:cNvPr>
          <p:cNvSpPr/>
          <p:nvPr/>
        </p:nvSpPr>
        <p:spPr>
          <a:xfrm>
            <a:off x="5175351" y="1292860"/>
            <a:ext cx="1846338" cy="4247317"/>
          </a:xfrm>
          <a:prstGeom prst="rect">
            <a:avLst/>
          </a:prstGeom>
          <a:noFill/>
        </p:spPr>
        <p:txBody>
          <a:bodyPr wrap="none" lIns="91440" tIns="45720" rIns="91440" bIns="45720">
            <a:spAutoFit/>
          </a:bodyPr>
          <a:lstStyle/>
          <a:p>
            <a:pPr algn="ctr"/>
            <a:r>
              <a:rPr lang="en-US" sz="5400" dirty="0">
                <a:ln w="0"/>
                <a:solidFill>
                  <a:schemeClr val="bg1">
                    <a:lumMod val="85000"/>
                  </a:schemeClr>
                </a:solidFill>
                <a:effectLst>
                  <a:outerShdw blurRad="38100" dist="19050" dir="2700000" algn="tl" rotWithShape="0">
                    <a:schemeClr val="dk1">
                      <a:alpha val="40000"/>
                    </a:schemeClr>
                  </a:outerShdw>
                </a:effectLst>
              </a:rPr>
              <a:t>Ellie</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Irrfan</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Jada</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Sig</a:t>
            </a:r>
          </a:p>
          <a:p>
            <a:pPr algn="ctr"/>
            <a:r>
              <a:rPr lang="en-US" sz="5400" dirty="0">
                <a:ln w="0"/>
                <a:solidFill>
                  <a:schemeClr val="bg1">
                    <a:lumMod val="85000"/>
                  </a:schemeClr>
                </a:solidFill>
                <a:effectLst>
                  <a:outerShdw blurRad="38100" dist="19050" dir="2700000" algn="tl" rotWithShape="0">
                    <a:schemeClr val="dk1">
                      <a:alpha val="40000"/>
                    </a:schemeClr>
                  </a:outerShdw>
                </a:effectLst>
              </a:rPr>
              <a:t>Teena</a:t>
            </a:r>
          </a:p>
        </p:txBody>
      </p:sp>
      <p:sp>
        <p:nvSpPr>
          <p:cNvPr id="3" name="Oval 2">
            <a:extLst>
              <a:ext uri="{FF2B5EF4-FFF2-40B4-BE49-F238E27FC236}">
                <a16:creationId xmlns:a16="http://schemas.microsoft.com/office/drawing/2014/main" id="{F4FC33FB-76AB-42BA-861B-0673FAA578A4}"/>
              </a:ext>
            </a:extLst>
          </p:cNvPr>
          <p:cNvSpPr/>
          <p:nvPr/>
        </p:nvSpPr>
        <p:spPr>
          <a:xfrm>
            <a:off x="1702083" y="1111445"/>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4BA36F-B9A8-4049-86FD-A8F0FAC25999}"/>
              </a:ext>
            </a:extLst>
          </p:cNvPr>
          <p:cNvSpPr/>
          <p:nvPr/>
        </p:nvSpPr>
        <p:spPr>
          <a:xfrm>
            <a:off x="3753950" y="1047230"/>
            <a:ext cx="6470374" cy="47385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64F1C-D562-4E2B-9B83-ED6B51B50400}"/>
              </a:ext>
            </a:extLst>
          </p:cNvPr>
          <p:cNvSpPr/>
          <p:nvPr/>
        </p:nvSpPr>
        <p:spPr>
          <a:xfrm>
            <a:off x="3424906" y="5870872"/>
            <a:ext cx="5347233"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rPr>
              <a:t>Left Anti Join</a:t>
            </a:r>
            <a:endParaRPr lang="en-US" sz="5400" b="0" cap="none" spc="0" dirty="0">
              <a:ln w="0"/>
              <a:solidFill>
                <a:schemeClr val="accent1"/>
              </a:solidFill>
              <a:effectLst>
                <a:outerShdw blurRad="38100" dist="25400" dir="5400000" algn="ctr" rotWithShape="0">
                  <a:srgbClr val="6E747A">
                    <a:alpha val="43000"/>
                  </a:srgbClr>
                </a:outerShdw>
              </a:effectLst>
              <a:latin typeface="BorisBlackBloxx" panose="02000605020000020004" pitchFamily="2" charset="0"/>
            </a:endParaRPr>
          </a:p>
        </p:txBody>
      </p:sp>
    </p:spTree>
    <p:extLst>
      <p:ext uri="{BB962C8B-B14F-4D97-AF65-F5344CB8AC3E}">
        <p14:creationId xmlns:p14="http://schemas.microsoft.com/office/powerpoint/2010/main" val="2643333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cel Summit South 2019">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ESS 2019 v5.potx" id="{BDBBD7ED-43D7-450C-A778-8751BEF0CADF}" vid="{BBF3D3EA-9838-4943-BE0F-428C1020F3F6}"/>
    </a:ext>
  </a:extLst>
</a:theme>
</file>

<file path=docProps/app.xml><?xml version="1.0" encoding="utf-8"?>
<Properties xmlns="http://schemas.openxmlformats.org/officeDocument/2006/extended-properties" xmlns:vt="http://schemas.openxmlformats.org/officeDocument/2006/docPropsVTypes">
  <TotalTime>5802</TotalTime>
  <Words>208</Words>
  <Application>Microsoft Office PowerPoint</Application>
  <PresentationFormat>Widescreen</PresentationFormat>
  <Paragraphs>193</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BorisBlackBloxx</vt:lpstr>
      <vt:lpstr>Calibri</vt:lpstr>
      <vt:lpstr>Calibri Light</vt:lpstr>
      <vt:lpstr>Franklin Gothic Book</vt:lpstr>
      <vt:lpstr>Franklin Gothic Demi Cond</vt:lpstr>
      <vt:lpstr>Franklin Gothic Medium</vt:lpstr>
      <vt:lpstr>Segoe UI</vt:lpstr>
      <vt:lpstr>Office Theme</vt:lpstr>
      <vt:lpstr>Excel Summit South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 du Soleil</dc:creator>
  <cp:lastModifiedBy>Oz du Soleil</cp:lastModifiedBy>
  <cp:revision>9</cp:revision>
  <dcterms:created xsi:type="dcterms:W3CDTF">2020-07-08T00:34:03Z</dcterms:created>
  <dcterms:modified xsi:type="dcterms:W3CDTF">2020-07-21T19:30:40Z</dcterms:modified>
</cp:coreProperties>
</file>