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76" r:id="rId4"/>
    <p:sldId id="273" r:id="rId5"/>
    <p:sldId id="274" r:id="rId6"/>
    <p:sldId id="277" r:id="rId7"/>
    <p:sldId id="278" r:id="rId8"/>
    <p:sldId id="259" r:id="rId9"/>
    <p:sldId id="275" r:id="rId10"/>
    <p:sldId id="279" r:id="rId11"/>
    <p:sldId id="280" r:id="rId12"/>
    <p:sldId id="281" r:id="rId13"/>
    <p:sldId id="282" r:id="rId14"/>
    <p:sldId id="284" r:id="rId15"/>
    <p:sldId id="283" r:id="rId16"/>
    <p:sldId id="272" r:id="rId17"/>
    <p:sldId id="270" r:id="rId18"/>
    <p:sldId id="271" r:id="rId19"/>
    <p:sldId id="262"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06" autoAdjust="0"/>
    <p:restoredTop sz="94654" autoAdjust="0"/>
  </p:normalViewPr>
  <p:slideViewPr>
    <p:cSldViewPr snapToGrid="0">
      <p:cViewPr varScale="1">
        <p:scale>
          <a:sx n="105" d="100"/>
          <a:sy n="105" d="100"/>
        </p:scale>
        <p:origin x="828" y="11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2866"/>
    </p:cViewPr>
  </p:sorterViewPr>
  <p:notesViewPr>
    <p:cSldViewPr snapToGrid="0" showGuides="1">
      <p:cViewPr varScale="1">
        <p:scale>
          <a:sx n="62" d="100"/>
          <a:sy n="62" d="100"/>
        </p:scale>
        <p:origin x="18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8F1F4-83B9-42C0-A56B-55D8D642F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216D610-C81F-494B-BAC8-660FEF2DB3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71D4C3-2F36-4A70-9258-0D158B2A87C4}" type="datetimeFigureOut">
              <a:rPr lang="en-US"/>
              <a:t>7/17/2020</a:t>
            </a:fld>
            <a:endParaRPr/>
          </a:p>
        </p:txBody>
      </p:sp>
      <p:sp>
        <p:nvSpPr>
          <p:cNvPr id="4" name="Footer Placeholder 3">
            <a:extLst>
              <a:ext uri="{FF2B5EF4-FFF2-40B4-BE49-F238E27FC236}">
                <a16:creationId xmlns:a16="http://schemas.microsoft.com/office/drawing/2014/main" id="{BEC56B09-D873-4C22-90C8-8C30916606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a:extLst>
              <a:ext uri="{FF2B5EF4-FFF2-40B4-BE49-F238E27FC236}">
                <a16:creationId xmlns:a16="http://schemas.microsoft.com/office/drawing/2014/main" id="{5F7A6D9B-A3F1-4564-A61C-7492634E36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CF4D19-9BAE-4E21-9503-A6C4E2DEA28F}" type="slidenum">
              <a:rPr/>
              <a:t>‹#›</a:t>
            </a:fld>
            <a:endParaRPr/>
          </a:p>
        </p:txBody>
      </p:sp>
    </p:spTree>
    <p:extLst>
      <p:ext uri="{BB962C8B-B14F-4D97-AF65-F5344CB8AC3E}">
        <p14:creationId xmlns:p14="http://schemas.microsoft.com/office/powerpoint/2010/main" val="3991746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9498E-9331-4814-A54C-245BDDD4261D}" type="datetimeFigureOut">
              <a:rPr lang="en-US"/>
              <a:t>7/17/2020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C8157-FCB9-437E-9C98-E99DCA27BAEF}" type="slidenum">
              <a:rPr/>
              <a:t>‹#›</a:t>
            </a:fld>
            <a:endParaRPr/>
          </a:p>
        </p:txBody>
      </p:sp>
    </p:spTree>
    <p:extLst>
      <p:ext uri="{BB962C8B-B14F-4D97-AF65-F5344CB8AC3E}">
        <p14:creationId xmlns:p14="http://schemas.microsoft.com/office/powerpoint/2010/main" val="93343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6C2C4B7D-05BB-490C-BC25-46A6A033CA40}"/>
              </a:ext>
            </a:extLst>
          </p:cNvPr>
          <p:cNvPicPr>
            <a:picLocks noChangeAspect="1"/>
          </p:cNvPicPr>
          <p:nvPr/>
        </p:nvPicPr>
        <p:blipFill rotWithShape="1">
          <a:blip r:embed="rId3">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F2AA7831-F90F-4EE3-844D-B4E851CBD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350" y="350616"/>
            <a:ext cx="3361248" cy="868680"/>
          </a:xfrm>
          <a:prstGeom prst="rect">
            <a:avLst/>
          </a:prstGeom>
        </p:spPr>
      </p:pic>
    </p:spTree>
    <p:extLst>
      <p:ext uri="{BB962C8B-B14F-4D97-AF65-F5344CB8AC3E}">
        <p14:creationId xmlns:p14="http://schemas.microsoft.com/office/powerpoint/2010/main" val="2385916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ent Layout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CONTENT SLIDES</a:t>
            </a:r>
          </a:p>
        </p:txBody>
      </p:sp>
    </p:spTree>
    <p:extLst>
      <p:ext uri="{BB962C8B-B14F-4D97-AF65-F5344CB8AC3E}">
        <p14:creationId xmlns:p14="http://schemas.microsoft.com/office/powerpoint/2010/main" val="219967615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87563B6E-5361-4F35-96B3-FFB911865B0B}"/>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E67B4D0C-E410-4794-B029-BA072D24401C}"/>
              </a:ext>
            </a:extLst>
          </p:cNvPr>
          <p:cNvSpPr>
            <a:spLocks noGrp="1"/>
          </p:cNvSpPr>
          <p:nvPr>
            <p:ph type="title"/>
          </p:nvPr>
        </p:nvSpPr>
        <p:spPr/>
        <p:txBody>
          <a:bodyPr/>
          <a:lstStyle/>
          <a:p>
            <a:r>
              <a:t>Click to edit Master title style</a:t>
            </a:r>
          </a:p>
        </p:txBody>
      </p:sp>
      <p:sp>
        <p:nvSpPr>
          <p:cNvPr id="3" name="Content Placeholder 2">
            <a:extLst>
              <a:ext uri="{FF2B5EF4-FFF2-40B4-BE49-F238E27FC236}">
                <a16:creationId xmlns:a16="http://schemas.microsoft.com/office/drawing/2014/main" id="{C5EBCF35-6203-48A8-809A-510BED65011B}"/>
              </a:ext>
            </a:extLst>
          </p:cNvPr>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56A6DA29-253D-43AC-B425-059A64CAD918}"/>
              </a:ext>
            </a:extLst>
          </p:cNvPr>
          <p:cNvSpPr>
            <a:spLocks noGrp="1"/>
          </p:cNvSpPr>
          <p:nvPr>
            <p:ph type="dt" sz="half" idx="10"/>
          </p:nvPr>
        </p:nvSpPr>
        <p:spPr/>
        <p:txBody>
          <a:bodyPr/>
          <a:lstStyle/>
          <a:p>
            <a:endParaRPr/>
          </a:p>
        </p:txBody>
      </p:sp>
      <p:sp>
        <p:nvSpPr>
          <p:cNvPr id="5" name="Footer Placeholder 4">
            <a:extLst>
              <a:ext uri="{FF2B5EF4-FFF2-40B4-BE49-F238E27FC236}">
                <a16:creationId xmlns:a16="http://schemas.microsoft.com/office/drawing/2014/main" id="{4A446BCA-1762-4BEF-9DCA-9D5B40413CD6}"/>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5FED617D-3C3F-46E6-9C90-B243892B196B}"/>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209812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B99E589D-FF34-40E7-A8B7-9DCEAC4AEA9E}"/>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C7DB5C1A-064C-4E8F-8998-5EEE7327CF1F}"/>
              </a:ext>
            </a:extLst>
          </p:cNvPr>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E2485EB2-4495-4F22-993B-BB1E76F0A393}"/>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948891C9-3468-4F97-B971-C6AEAFCA459E}"/>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1180276F-F292-4B91-8D16-62DB7BABE4D6}"/>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994871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3FD8AD68-1234-48BB-8DE4-66605A94FF11}"/>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a:extLst>
              <a:ext uri="{FF2B5EF4-FFF2-40B4-BE49-F238E27FC236}">
                <a16:creationId xmlns:a16="http://schemas.microsoft.com/office/drawing/2014/main" id="{C80B1351-05C9-4464-B19A-985546D60B12}"/>
              </a:ext>
            </a:extLst>
          </p:cNvPr>
          <p:cNvSpPr>
            <a:spLocks noGrp="1"/>
          </p:cNvSpPr>
          <p:nvPr>
            <p:ph type="dt" sz="half" idx="10"/>
          </p:nvPr>
        </p:nvSpPr>
        <p:spPr/>
        <p:txBody>
          <a:bodyPr/>
          <a:lstStyle/>
          <a:p>
            <a:endParaRPr/>
          </a:p>
        </p:txBody>
      </p:sp>
      <p:sp>
        <p:nvSpPr>
          <p:cNvPr id="3" name="Footer Placeholder 2">
            <a:extLst>
              <a:ext uri="{FF2B5EF4-FFF2-40B4-BE49-F238E27FC236}">
                <a16:creationId xmlns:a16="http://schemas.microsoft.com/office/drawing/2014/main" id="{41B2E3B5-A2CC-4ADB-9E73-091F452CE5AB}"/>
              </a:ext>
            </a:extLst>
          </p:cNvPr>
          <p:cNvSpPr>
            <a:spLocks noGrp="1"/>
          </p:cNvSpPr>
          <p:nvPr>
            <p:ph type="ftr" sz="quarter" idx="11"/>
          </p:nvPr>
        </p:nvSpPr>
        <p:spPr/>
        <p:txBody>
          <a:bodyPr/>
          <a:lstStyle/>
          <a:p>
            <a:endParaRPr/>
          </a:p>
        </p:txBody>
      </p:sp>
      <p:sp>
        <p:nvSpPr>
          <p:cNvPr id="4" name="Slide Number Placeholder 3">
            <a:extLst>
              <a:ext uri="{FF2B5EF4-FFF2-40B4-BE49-F238E27FC236}">
                <a16:creationId xmlns:a16="http://schemas.microsoft.com/office/drawing/2014/main" id="{092AD119-C9E6-4A6C-AEB9-FB8247E2A9B3}"/>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3313428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8" name="Do not remove" hidden="1">
            <a:extLst>
              <a:ext uri="{FF2B5EF4-FFF2-40B4-BE49-F238E27FC236}">
                <a16:creationId xmlns:a16="http://schemas.microsoft.com/office/drawing/2014/main" id="{B3738552-8D3E-4D6C-B471-F5B3FF87B34B}"/>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BD0097BE-A423-45AE-8D04-82231B1A93EF}"/>
              </a:ext>
            </a:extLst>
          </p:cNvPr>
          <p:cNvSpPr>
            <a:spLocks noGrp="1"/>
          </p:cNvSpPr>
          <p:nvPr>
            <p:ph type="title"/>
          </p:nvPr>
        </p:nvSpPr>
        <p:spPr>
          <a:xfrm>
            <a:off x="571500" y="269875"/>
            <a:ext cx="11049000" cy="949325"/>
          </a:xfrm>
        </p:spPr>
        <p:txBody>
          <a:bodyPr/>
          <a:lstStyle/>
          <a:p>
            <a:r>
              <a:t>Click to edit Master title style</a:t>
            </a:r>
          </a:p>
        </p:txBody>
      </p:sp>
      <p:sp>
        <p:nvSpPr>
          <p:cNvPr id="3" name="Content Placeholder 2">
            <a:extLst>
              <a:ext uri="{FF2B5EF4-FFF2-40B4-BE49-F238E27FC236}">
                <a16:creationId xmlns:a16="http://schemas.microsoft.com/office/drawing/2014/main" id="{FEE2BBEB-C1AB-4FA8-92E3-FC19B35A327B}"/>
              </a:ext>
            </a:extLst>
          </p:cNvPr>
          <p:cNvSpPr>
            <a:spLocks noGrp="1"/>
          </p:cNvSpPr>
          <p:nvPr>
            <p:ph sz="half" idx="1"/>
          </p:nvPr>
        </p:nvSpPr>
        <p:spPr>
          <a:xfrm>
            <a:off x="571500" y="1562101"/>
            <a:ext cx="5468112" cy="4264307"/>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a:extLst>
              <a:ext uri="{FF2B5EF4-FFF2-40B4-BE49-F238E27FC236}">
                <a16:creationId xmlns:a16="http://schemas.microsoft.com/office/drawing/2014/main" id="{D474991D-D51C-4BC7-9D97-141B4E6EDECE}"/>
              </a:ext>
            </a:extLst>
          </p:cNvPr>
          <p:cNvSpPr>
            <a:spLocks noGrp="1"/>
          </p:cNvSpPr>
          <p:nvPr>
            <p:ph sz="half" idx="2"/>
          </p:nvPr>
        </p:nvSpPr>
        <p:spPr>
          <a:xfrm>
            <a:off x="6152388" y="1562101"/>
            <a:ext cx="5468112" cy="4267199"/>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a:extLst>
              <a:ext uri="{FF2B5EF4-FFF2-40B4-BE49-F238E27FC236}">
                <a16:creationId xmlns:a16="http://schemas.microsoft.com/office/drawing/2014/main" id="{95145824-E744-4B0E-8BCE-32893AEB124A}"/>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CA75AC5E-1061-4CEF-819C-BD5C1180E366}"/>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37B4309A-3721-40B8-BED9-55A5FAEF740F}"/>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296632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Large Content Right">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49F52145-776E-4E76-91A5-ECD422776675}"/>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A526708-B427-4C91-91DA-D33C616F7278}"/>
              </a:ext>
            </a:extLst>
          </p:cNvPr>
          <p:cNvSpPr>
            <a:spLocks noGrp="1"/>
          </p:cNvSpPr>
          <p:nvPr>
            <p:ph type="title"/>
          </p:nvPr>
        </p:nvSpPr>
        <p:spPr>
          <a:xfrm>
            <a:off x="571500" y="341592"/>
            <a:ext cx="3385260" cy="1599446"/>
          </a:xfrm>
        </p:spPr>
        <p:txBody>
          <a:bodyPr anchor="t"/>
          <a:lstStyle>
            <a:lvl1pPr>
              <a:defRPr sz="3200"/>
            </a:lvl1pPr>
          </a:lstStyle>
          <a:p>
            <a:r>
              <a:t>Click to edit Master title style</a:t>
            </a:r>
          </a:p>
        </p:txBody>
      </p:sp>
      <p:sp>
        <p:nvSpPr>
          <p:cNvPr id="3" name="Content Placeholder 2">
            <a:extLst>
              <a:ext uri="{FF2B5EF4-FFF2-40B4-BE49-F238E27FC236}">
                <a16:creationId xmlns:a16="http://schemas.microsoft.com/office/drawing/2014/main" id="{5348DB64-589D-40C8-80DE-F17AB561B2E6}"/>
              </a:ext>
            </a:extLst>
          </p:cNvPr>
          <p:cNvSpPr>
            <a:spLocks noGrp="1"/>
          </p:cNvSpPr>
          <p:nvPr>
            <p:ph idx="1"/>
          </p:nvPr>
        </p:nvSpPr>
        <p:spPr>
          <a:xfrm>
            <a:off x="5143499" y="341591"/>
            <a:ext cx="6477001" cy="5716309"/>
          </a:xfrm>
        </p:spPr>
        <p:txBody>
          <a:bodyPr/>
          <a:lstStyle>
            <a:lvl1pPr>
              <a:defRPr sz="2800"/>
            </a:lvl1pPr>
            <a:lvl2pPr>
              <a:defRPr sz="2400"/>
            </a:lvl2pPr>
            <a:lvl3pPr>
              <a:defRPr sz="2000"/>
            </a:lvl3pPr>
            <a:lvl4pPr>
              <a:defRPr sz="1800"/>
            </a:lvl4pPr>
            <a:lvl5pPr>
              <a:defRPr sz="1800"/>
            </a:lvl5pPr>
            <a:lvl6pPr>
              <a:defRPr sz="1600"/>
            </a:lvl6pPr>
            <a:lvl7pPr>
              <a:defRPr sz="1800"/>
            </a:lvl7pPr>
            <a:lvl8pPr>
              <a:defRPr sz="18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a:extLst>
              <a:ext uri="{FF2B5EF4-FFF2-40B4-BE49-F238E27FC236}">
                <a16:creationId xmlns:a16="http://schemas.microsoft.com/office/drawing/2014/main" id="{FFF1B16B-5984-434D-BD30-C02D504AF724}"/>
              </a:ext>
            </a:extLst>
          </p:cNvPr>
          <p:cNvSpPr>
            <a:spLocks noGrp="1"/>
          </p:cNvSpPr>
          <p:nvPr>
            <p:ph type="body" sz="half" idx="2"/>
          </p:nvPr>
        </p:nvSpPr>
        <p:spPr>
          <a:xfrm>
            <a:off x="571499" y="1941038"/>
            <a:ext cx="3385260" cy="3888263"/>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a:extLst>
              <a:ext uri="{FF2B5EF4-FFF2-40B4-BE49-F238E27FC236}">
                <a16:creationId xmlns:a16="http://schemas.microsoft.com/office/drawing/2014/main" id="{A0259C1B-B153-476A-BCEB-8DEDB3D7B3CF}"/>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534E3D68-98A0-4DA6-8945-DCA7B7F3AF4E}"/>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9D764A78-B8D6-4340-8E78-DE18A4032D41}"/>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2575492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Large Content Right Alterna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DDC762-F451-4817-A71E-673BA48E0562}"/>
              </a:ext>
            </a:extLst>
          </p:cNvPr>
          <p:cNvSpPr/>
          <p:nvPr/>
        </p:nvSpPr>
        <p:spPr>
          <a:xfrm>
            <a:off x="0"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A526708-B427-4C91-91DA-D33C616F7278}"/>
              </a:ext>
            </a:extLst>
          </p:cNvPr>
          <p:cNvSpPr>
            <a:spLocks noGrp="1"/>
          </p:cNvSpPr>
          <p:nvPr>
            <p:ph type="title"/>
          </p:nvPr>
        </p:nvSpPr>
        <p:spPr>
          <a:xfrm>
            <a:off x="571500" y="341592"/>
            <a:ext cx="3385260" cy="1599446"/>
          </a:xfrm>
        </p:spPr>
        <p:txBody>
          <a:bodyPr anchor="t"/>
          <a:lstStyle>
            <a:lvl1pPr>
              <a:defRPr sz="3200">
                <a:solidFill>
                  <a:schemeClr val="bg1"/>
                </a:solidFill>
              </a:defRPr>
            </a:lvl1pPr>
          </a:lstStyle>
          <a:p>
            <a:r>
              <a:t>Click to edit Master title style</a:t>
            </a:r>
          </a:p>
        </p:txBody>
      </p:sp>
      <p:sp>
        <p:nvSpPr>
          <p:cNvPr id="3" name="Content Placeholder 2">
            <a:extLst>
              <a:ext uri="{FF2B5EF4-FFF2-40B4-BE49-F238E27FC236}">
                <a16:creationId xmlns:a16="http://schemas.microsoft.com/office/drawing/2014/main" id="{5348DB64-589D-40C8-80DE-F17AB561B2E6}"/>
              </a:ext>
            </a:extLst>
          </p:cNvPr>
          <p:cNvSpPr>
            <a:spLocks noGrp="1"/>
          </p:cNvSpPr>
          <p:nvPr>
            <p:ph idx="1"/>
          </p:nvPr>
        </p:nvSpPr>
        <p:spPr>
          <a:xfrm>
            <a:off x="5143499" y="341591"/>
            <a:ext cx="6477001" cy="5716309"/>
          </a:xfrm>
        </p:spPr>
        <p:txBody>
          <a:bodyPr/>
          <a:lstStyle>
            <a:lvl1pPr>
              <a:defRPr sz="2800"/>
            </a:lvl1pPr>
            <a:lvl2pPr>
              <a:defRPr sz="2400"/>
            </a:lvl2pPr>
            <a:lvl3pPr>
              <a:defRPr sz="2000"/>
            </a:lvl3pPr>
            <a:lvl4pPr>
              <a:defRPr sz="1800"/>
            </a:lvl4pPr>
            <a:lvl5pPr>
              <a:defRPr sz="1800"/>
            </a:lvl5pPr>
            <a:lvl6pPr>
              <a:defRPr sz="1600"/>
            </a:lvl6pPr>
            <a:lvl7pPr>
              <a:defRPr sz="1800"/>
            </a:lvl7pPr>
            <a:lvl8pPr>
              <a:defRPr sz="18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a:extLst>
              <a:ext uri="{FF2B5EF4-FFF2-40B4-BE49-F238E27FC236}">
                <a16:creationId xmlns:a16="http://schemas.microsoft.com/office/drawing/2014/main" id="{FFF1B16B-5984-434D-BD30-C02D504AF724}"/>
              </a:ext>
            </a:extLst>
          </p:cNvPr>
          <p:cNvSpPr>
            <a:spLocks noGrp="1"/>
          </p:cNvSpPr>
          <p:nvPr>
            <p:ph type="body" sz="half" idx="2"/>
          </p:nvPr>
        </p:nvSpPr>
        <p:spPr>
          <a:xfrm>
            <a:off x="571499" y="1941037"/>
            <a:ext cx="3385260" cy="3888263"/>
          </a:xfrm>
        </p:spPr>
        <p:txBody>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a:extLst>
              <a:ext uri="{FF2B5EF4-FFF2-40B4-BE49-F238E27FC236}">
                <a16:creationId xmlns:a16="http://schemas.microsoft.com/office/drawing/2014/main" id="{A0259C1B-B153-476A-BCEB-8DEDB3D7B3CF}"/>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534E3D68-98A0-4DA6-8945-DCA7B7F3AF4E}"/>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9D764A78-B8D6-4340-8E78-DE18A4032D41}"/>
              </a:ext>
            </a:extLst>
          </p:cNvPr>
          <p:cNvSpPr>
            <a:spLocks noGrp="1"/>
          </p:cNvSpPr>
          <p:nvPr>
            <p:ph type="sldNum" sz="quarter" idx="12"/>
          </p:nvPr>
        </p:nvSpPr>
        <p:spPr/>
        <p:txBody>
          <a:bodyPr/>
          <a:lstStyle/>
          <a:p>
            <a:fld id="{1CF0E537-68B6-4488-A8E7-FE95F1460E3D}" type="slidenum">
              <a:rPr/>
              <a:t>‹#›</a:t>
            </a:fld>
            <a:endParaRPr/>
          </a:p>
        </p:txBody>
      </p:sp>
      <p:pic>
        <p:nvPicPr>
          <p:cNvPr id="15" name="Picture 14" descr="A picture containing drawing&#10;&#10;Description automatically generated">
            <a:extLst>
              <a:ext uri="{FF2B5EF4-FFF2-40B4-BE49-F238E27FC236}">
                <a16:creationId xmlns:a16="http://schemas.microsoft.com/office/drawing/2014/main" id="{C3C4B965-4AA4-4EE1-A691-3A19DCF4A145}"/>
              </a:ext>
            </a:extLst>
          </p:cNvPr>
          <p:cNvPicPr>
            <a:picLocks noChangeAspect="1"/>
          </p:cNvPicPr>
          <p:nvPr/>
        </p:nvPicPr>
        <p:blipFill rotWithShape="1">
          <a:blip r:embed="rId2">
            <a:extLst>
              <a:ext uri="{28A0092B-C50C-407E-A947-70E740481C1C}">
                <a14:useLocalDpi xmlns:a14="http://schemas.microsoft.com/office/drawing/2010/main" val="0"/>
              </a:ext>
            </a:extLst>
          </a:blip>
          <a:srcRect l="5769" t="13817" r="5615" b="13637"/>
          <a:stretch/>
        </p:blipFill>
        <p:spPr>
          <a:xfrm>
            <a:off x="253962" y="6150447"/>
            <a:ext cx="2294511" cy="603504"/>
          </a:xfrm>
          <a:prstGeom prst="rect">
            <a:avLst/>
          </a:prstGeom>
        </p:spPr>
      </p:pic>
    </p:spTree>
    <p:extLst>
      <p:ext uri="{BB962C8B-B14F-4D97-AF65-F5344CB8AC3E}">
        <p14:creationId xmlns:p14="http://schemas.microsoft.com/office/powerpoint/2010/main" val="1346715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SECTION DIVIDERS</a:t>
            </a:r>
          </a:p>
        </p:txBody>
      </p:sp>
    </p:spTree>
    <p:extLst>
      <p:ext uri="{BB962C8B-B14F-4D97-AF65-F5344CB8AC3E}">
        <p14:creationId xmlns:p14="http://schemas.microsoft.com/office/powerpoint/2010/main" val="355006278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tx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pic>
        <p:nvPicPr>
          <p:cNvPr id="5" name="Picture 4" descr="A picture containing drawing&#10;&#10;Description automatically generated">
            <a:extLst>
              <a:ext uri="{FF2B5EF4-FFF2-40B4-BE49-F238E27FC236}">
                <a16:creationId xmlns:a16="http://schemas.microsoft.com/office/drawing/2014/main" id="{831C7D44-A6DC-4B25-959D-1A73402585C8}"/>
              </a:ext>
            </a:extLst>
          </p:cNvPr>
          <p:cNvPicPr>
            <a:picLocks noChangeAspect="1"/>
          </p:cNvPicPr>
          <p:nvPr/>
        </p:nvPicPr>
        <p:blipFill rotWithShape="1">
          <a:blip r:embed="rId2">
            <a:biLevel thresh="25000"/>
            <a:alphaModFix amt="15000"/>
            <a:extLst>
              <a:ext uri="{28A0092B-C50C-407E-A947-70E740481C1C}">
                <a14:useLocalDpi xmlns:a14="http://schemas.microsoft.com/office/drawing/2010/main" val="0"/>
              </a:ext>
            </a:extLst>
          </a:blip>
          <a:srcRect r="52596"/>
          <a:stretch/>
        </p:blipFill>
        <p:spPr>
          <a:xfrm>
            <a:off x="448684" y="1187741"/>
            <a:ext cx="4870370" cy="4663440"/>
          </a:xfrm>
          <a:prstGeom prst="rect">
            <a:avLst/>
          </a:prstGeom>
        </p:spPr>
      </p:pic>
    </p:spTree>
    <p:extLst>
      <p:ext uri="{BB962C8B-B14F-4D97-AF65-F5344CB8AC3E}">
        <p14:creationId xmlns:p14="http://schemas.microsoft.com/office/powerpoint/2010/main" val="337296346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tx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pic>
        <p:nvPicPr>
          <p:cNvPr id="13" name="Picture 12" descr="A close up of a logo&#10;&#10;Description automatically generated">
            <a:extLst>
              <a:ext uri="{FF2B5EF4-FFF2-40B4-BE49-F238E27FC236}">
                <a16:creationId xmlns:a16="http://schemas.microsoft.com/office/drawing/2014/main" id="{B23CA0EF-9276-4AE6-AC29-44AB1A442F7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4305" r="52414"/>
          <a:stretch/>
        </p:blipFill>
        <p:spPr>
          <a:xfrm>
            <a:off x="14067" y="461906"/>
            <a:ext cx="5276851" cy="6115110"/>
          </a:xfrm>
          <a:prstGeom prst="rect">
            <a:avLst/>
          </a:prstGeom>
        </p:spPr>
      </p:pic>
    </p:spTree>
    <p:extLst>
      <p:ext uri="{BB962C8B-B14F-4D97-AF65-F5344CB8AC3E}">
        <p14:creationId xmlns:p14="http://schemas.microsoft.com/office/powerpoint/2010/main" val="120353830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Option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476660"/>
            <a:ext cx="9988061" cy="3631763"/>
          </a:xfrm>
          <a:prstGeom prst="rect">
            <a:avLst/>
          </a:prstGeom>
          <a:noFill/>
        </p:spPr>
        <p:txBody>
          <a:bodyPr wrap="square" rtlCol="0">
            <a:spAutoFit/>
          </a:bodyPr>
          <a:lstStyle/>
          <a:p>
            <a:pPr algn="ctr">
              <a:lnSpc>
                <a:spcPts val="13800"/>
              </a:lnSpc>
            </a:pPr>
            <a:r>
              <a:rPr sz="13800"/>
              <a:t>ALTERNATE TITLE SLIDES</a:t>
            </a:r>
          </a:p>
        </p:txBody>
      </p:sp>
      <p:sp>
        <p:nvSpPr>
          <p:cNvPr id="7" name="TextBox 6">
            <a:extLst>
              <a:ext uri="{FF2B5EF4-FFF2-40B4-BE49-F238E27FC236}">
                <a16:creationId xmlns:a16="http://schemas.microsoft.com/office/drawing/2014/main" id="{F7A572FA-2598-45B3-8A66-908068D56DF8}"/>
              </a:ext>
            </a:extLst>
          </p:cNvPr>
          <p:cNvSpPr txBox="1"/>
          <p:nvPr/>
        </p:nvSpPr>
        <p:spPr>
          <a:xfrm>
            <a:off x="2257864" y="4233118"/>
            <a:ext cx="7676271" cy="1754326"/>
          </a:xfrm>
          <a:prstGeom prst="rect">
            <a:avLst/>
          </a:prstGeom>
          <a:noFill/>
        </p:spPr>
        <p:txBody>
          <a:bodyPr wrap="square" rtlCol="0">
            <a:spAutoFit/>
          </a:bodyPr>
          <a:lstStyle/>
          <a:p>
            <a:pPr algn="ctr"/>
            <a:r>
              <a:rPr sz="5400"/>
              <a:t>Choose either with or without the MVP logo.</a:t>
            </a:r>
          </a:p>
        </p:txBody>
      </p:sp>
    </p:spTree>
    <p:extLst>
      <p:ext uri="{BB962C8B-B14F-4D97-AF65-F5344CB8AC3E}">
        <p14:creationId xmlns:p14="http://schemas.microsoft.com/office/powerpoint/2010/main" val="319175601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p:bgRef idx="1001">
        <a:schemeClr val="bg1"/>
      </p:bgRef>
    </p:bg>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9144404B-7CA4-43EB-A617-BE02D4104D3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52410"/>
          <a:stretch/>
        </p:blipFill>
        <p:spPr>
          <a:xfrm>
            <a:off x="469844" y="1187741"/>
            <a:ext cx="4849210" cy="4663440"/>
          </a:xfrm>
          <a:prstGeom prst="rect">
            <a:avLst/>
          </a:prstGeom>
        </p:spPr>
      </p:pic>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accent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spTree>
    <p:extLst>
      <p:ext uri="{BB962C8B-B14F-4D97-AF65-F5344CB8AC3E}">
        <p14:creationId xmlns:p14="http://schemas.microsoft.com/office/powerpoint/2010/main" val="392822213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Required Last Slide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REQUIRED</a:t>
            </a:r>
            <a:br>
              <a:rPr sz="13800"/>
            </a:br>
            <a:r>
              <a:rPr sz="13800"/>
              <a:t>LAST SLIDES</a:t>
            </a:r>
          </a:p>
        </p:txBody>
      </p:sp>
    </p:spTree>
    <p:extLst>
      <p:ext uri="{BB962C8B-B14F-4D97-AF65-F5344CB8AC3E}">
        <p14:creationId xmlns:p14="http://schemas.microsoft.com/office/powerpoint/2010/main" val="400213528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Evaluation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DC0FE-C959-4007-AAFE-A162BC753ADD}"/>
              </a:ext>
            </a:extLst>
          </p:cNvPr>
          <p:cNvSpPr/>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a:extLst>
              <a:ext uri="{FF2B5EF4-FFF2-40B4-BE49-F238E27FC236}">
                <a16:creationId xmlns:a16="http://schemas.microsoft.com/office/drawing/2014/main" id="{F0BF3118-4493-4E1C-8A38-06A4EF222EDF}"/>
              </a:ext>
            </a:extLst>
          </p:cNvPr>
          <p:cNvSpPr txBox="1"/>
          <p:nvPr/>
        </p:nvSpPr>
        <p:spPr>
          <a:xfrm>
            <a:off x="571500" y="1871663"/>
            <a:ext cx="3385260" cy="830997"/>
          </a:xfrm>
          <a:prstGeom prst="rect">
            <a:avLst/>
          </a:prstGeom>
          <a:noFill/>
        </p:spPr>
        <p:txBody>
          <a:bodyPr wrap="square" rtlCol="0">
            <a:spAutoFit/>
          </a:bodyPr>
          <a:lstStyle/>
          <a:p>
            <a:r>
              <a:rPr sz="4800">
                <a:solidFill>
                  <a:schemeClr val="bg1"/>
                </a:solidFill>
                <a:latin typeface="+mj-lt"/>
              </a:rPr>
              <a:t>Evaluations!</a:t>
            </a:r>
          </a:p>
        </p:txBody>
      </p:sp>
      <p:sp>
        <p:nvSpPr>
          <p:cNvPr id="10" name="Text Placeholder 9">
            <a:extLst>
              <a:ext uri="{FF2B5EF4-FFF2-40B4-BE49-F238E27FC236}">
                <a16:creationId xmlns:a16="http://schemas.microsoft.com/office/drawing/2014/main" id="{1F1509DF-9C6E-4C9E-8CDB-82262071FCFD}"/>
              </a:ext>
            </a:extLst>
          </p:cNvPr>
          <p:cNvSpPr>
            <a:spLocks noGrp="1"/>
          </p:cNvSpPr>
          <p:nvPr>
            <p:ph type="body" sz="quarter" idx="10" hasCustomPrompt="1"/>
          </p:nvPr>
        </p:nvSpPr>
        <p:spPr>
          <a:xfrm>
            <a:off x="6671764" y="2012626"/>
            <a:ext cx="5059538" cy="2292374"/>
          </a:xfrm>
        </p:spPr>
        <p:txBody>
          <a:bodyPr/>
          <a:lstStyle>
            <a:lvl1pPr marL="0" indent="0">
              <a:spcBef>
                <a:spcPts val="0"/>
              </a:spcBef>
              <a:buFont typeface="Arial" panose="020B0604020202020204" pitchFamily="34" charset="0"/>
              <a:buChar char="​"/>
              <a:defRPr sz="4000" b="1">
                <a:solidFill>
                  <a:srgbClr val="45A649"/>
                </a:solidFill>
              </a:defRPr>
            </a:lvl1pPr>
            <a:lvl2pPr marL="0" indent="0">
              <a:spcBef>
                <a:spcPts val="0"/>
              </a:spcBef>
              <a:buFont typeface="Arial" panose="020B0604020202020204" pitchFamily="34" charset="0"/>
              <a:buChar char="​"/>
              <a:defRPr sz="4000" b="1">
                <a:solidFill>
                  <a:srgbClr val="45A649"/>
                </a:solidFill>
              </a:defRPr>
            </a:lvl2pPr>
            <a:lvl3pPr marL="0" indent="0">
              <a:spcBef>
                <a:spcPts val="0"/>
              </a:spcBef>
              <a:buFont typeface="Arial" panose="020B0604020202020204" pitchFamily="34" charset="0"/>
              <a:buChar char="​"/>
              <a:defRPr sz="4000" b="1">
                <a:solidFill>
                  <a:srgbClr val="45A649"/>
                </a:solidFill>
              </a:defRPr>
            </a:lvl3pPr>
            <a:lvl4pPr marL="0" indent="0">
              <a:spcBef>
                <a:spcPts val="0"/>
              </a:spcBef>
              <a:buFont typeface="Arial" panose="020B0604020202020204" pitchFamily="34" charset="0"/>
              <a:buChar char="​"/>
              <a:defRPr sz="4000" b="1">
                <a:solidFill>
                  <a:srgbClr val="45A649"/>
                </a:solidFill>
              </a:defRPr>
            </a:lvl4pPr>
            <a:lvl5pPr marL="0" indent="0">
              <a:spcBef>
                <a:spcPts val="0"/>
              </a:spcBef>
              <a:buFont typeface="Arial" panose="020B0604020202020204" pitchFamily="34" charset="0"/>
              <a:buChar char="​"/>
              <a:defRPr sz="4000" b="1">
                <a:solidFill>
                  <a:srgbClr val="45A649"/>
                </a:solidFill>
              </a:defRPr>
            </a:lvl5pPr>
          </a:lstStyle>
          <a:p>
            <a:pPr lvl="0"/>
            <a:r>
              <a:t>Add URL here</a:t>
            </a:r>
          </a:p>
          <a:p>
            <a:pPr lvl="1"/>
            <a:r>
              <a:t>Second level</a:t>
            </a:r>
          </a:p>
          <a:p>
            <a:pPr lvl="2"/>
            <a:r>
              <a:t>Third level</a:t>
            </a:r>
          </a:p>
          <a:p>
            <a:pPr lvl="3"/>
            <a:r>
              <a:t>Fourth level</a:t>
            </a:r>
          </a:p>
          <a:p>
            <a:pPr lvl="4"/>
            <a:r>
              <a:t>Fifth level</a:t>
            </a:r>
          </a:p>
        </p:txBody>
      </p:sp>
      <p:pic>
        <p:nvPicPr>
          <p:cNvPr id="16" name="Picture 15" descr="A picture containing clipart&#10;&#10;Description automatically generated">
            <a:extLst>
              <a:ext uri="{FF2B5EF4-FFF2-40B4-BE49-F238E27FC236}">
                <a16:creationId xmlns:a16="http://schemas.microsoft.com/office/drawing/2014/main" id="{D9A0ECD8-854C-4646-B90B-C3A005039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433" y="5988033"/>
            <a:ext cx="1241622" cy="457200"/>
          </a:xfrm>
          <a:prstGeom prst="rect">
            <a:avLst/>
          </a:prstGeom>
        </p:spPr>
      </p:pic>
      <p:pic>
        <p:nvPicPr>
          <p:cNvPr id="18" name="Picture 17">
            <a:extLst>
              <a:ext uri="{FF2B5EF4-FFF2-40B4-BE49-F238E27FC236}">
                <a16:creationId xmlns:a16="http://schemas.microsoft.com/office/drawing/2014/main" id="{C29B9B9E-0357-44D4-9BE8-970E92210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20" name="Content Placeholder 4" descr="Microsoft Logo">
            <a:extLst>
              <a:ext uri="{FF2B5EF4-FFF2-40B4-BE49-F238E27FC236}">
                <a16:creationId xmlns:a16="http://schemas.microsoft.com/office/drawing/2014/main" id="{2E149F08-8A69-4975-98DD-7669456BC98E}"/>
              </a:ext>
            </a:extLst>
          </p:cNvPr>
          <p:cNvPicPr>
            <a:picLocks noChangeAspect="1"/>
          </p:cNvPicPr>
          <p:nvPr/>
        </p:nvPicPr>
        <p:blipFill rotWithShape="1">
          <a:blip r:embed="rId4">
            <a:extLst>
              <a:ext uri="{28A0092B-C50C-407E-A947-70E740481C1C}">
                <a14:useLocalDpi xmlns:a14="http://schemas.microsoft.com/office/drawing/2010/main" val="0"/>
              </a:ext>
            </a:extLst>
          </a:blip>
          <a:srcRect l="2780" t="12321" r="82507" b="65749"/>
          <a:stretch/>
        </p:blipFill>
        <p:spPr>
          <a:xfrm>
            <a:off x="8439700" y="5978507"/>
            <a:ext cx="1815667" cy="45720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AFA340DB-26E6-4434-B0D4-FF04DBD2DC51}"/>
              </a:ext>
            </a:extLst>
          </p:cNvPr>
          <p:cNvPicPr>
            <a:picLocks noChangeAspect="1"/>
          </p:cNvPicPr>
          <p:nvPr/>
        </p:nvPicPr>
        <p:blipFill rotWithShape="1">
          <a:blip r:embed="rId5">
            <a:extLst>
              <a:ext uri="{28A0092B-C50C-407E-A947-70E740481C1C}">
                <a14:useLocalDpi xmlns:a14="http://schemas.microsoft.com/office/drawing/2010/main" val="0"/>
              </a:ext>
            </a:extLst>
          </a:blip>
          <a:srcRect l="5769" t="13817" r="5615" b="13637"/>
          <a:stretch/>
        </p:blipFill>
        <p:spPr>
          <a:xfrm>
            <a:off x="571500" y="5919842"/>
            <a:ext cx="2259745" cy="594360"/>
          </a:xfrm>
          <a:prstGeom prst="rect">
            <a:avLst/>
          </a:prstGeom>
        </p:spPr>
      </p:pic>
    </p:spTree>
    <p:extLst>
      <p:ext uri="{BB962C8B-B14F-4D97-AF65-F5344CB8AC3E}">
        <p14:creationId xmlns:p14="http://schemas.microsoft.com/office/powerpoint/2010/main" val="132710979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Microsoft Research">
    <p:spTree>
      <p:nvGrpSpPr>
        <p:cNvPr id="1" name=""/>
        <p:cNvGrpSpPr/>
        <p:nvPr/>
      </p:nvGrpSpPr>
      <p:grpSpPr>
        <a:xfrm>
          <a:off x="0" y="0"/>
          <a:ext cx="0" cy="0"/>
          <a:chOff x="0" y="0"/>
          <a:chExt cx="0" cy="0"/>
        </a:xfrm>
      </p:grpSpPr>
      <p:pic>
        <p:nvPicPr>
          <p:cNvPr id="7" name="Graphic 6" descr="QR code Link to http://aka.ms/ExcelVGResearch">
            <a:extLst>
              <a:ext uri="{FF2B5EF4-FFF2-40B4-BE49-F238E27FC236}">
                <a16:creationId xmlns:a16="http://schemas.microsoft.com/office/drawing/2014/main" id="{C889F834-D63F-4465-8902-98CBBCDDA3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0129" y="493058"/>
            <a:ext cx="5220264" cy="5220264"/>
          </a:xfrm>
          <a:prstGeom prst="rect">
            <a:avLst/>
          </a:prstGeom>
        </p:spPr>
      </p:pic>
      <p:sp>
        <p:nvSpPr>
          <p:cNvPr id="9" name="TextBox 8">
            <a:extLst>
              <a:ext uri="{FF2B5EF4-FFF2-40B4-BE49-F238E27FC236}">
                <a16:creationId xmlns:a16="http://schemas.microsoft.com/office/drawing/2014/main" id="{39D5522E-4C42-4500-84F1-61AAAAFF8E4A}"/>
              </a:ext>
            </a:extLst>
          </p:cNvPr>
          <p:cNvSpPr txBox="1"/>
          <p:nvPr/>
        </p:nvSpPr>
        <p:spPr>
          <a:xfrm>
            <a:off x="6835052" y="5799307"/>
            <a:ext cx="4830418" cy="369332"/>
          </a:xfrm>
          <a:prstGeom prst="rect">
            <a:avLst/>
          </a:prstGeom>
          <a:noFill/>
        </p:spPr>
        <p:txBody>
          <a:bodyPr wrap="square" rtlCol="0">
            <a:spAutoFit/>
          </a:bodyPr>
          <a:lstStyle/>
          <a:p>
            <a:pPr algn="ctr"/>
            <a:r>
              <a:rPr u="none">
                <a:solidFill>
                  <a:srgbClr val="45A649"/>
                </a:solidFill>
              </a:rPr>
              <a:t>http://aka.ms/ExcelVGResearch</a:t>
            </a:r>
            <a:endParaRPr u="none">
              <a:solidFill>
                <a:srgbClr val="45A649"/>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37FE464F-A465-49A8-AA8C-5BFD9C6A5E84}"/>
              </a:ext>
            </a:extLst>
          </p:cNvPr>
          <p:cNvSpPr txBox="1"/>
          <p:nvPr/>
        </p:nvSpPr>
        <p:spPr>
          <a:xfrm>
            <a:off x="571500" y="689361"/>
            <a:ext cx="6480013" cy="1138773"/>
          </a:xfrm>
          <a:prstGeom prst="rect">
            <a:avLst/>
          </a:prstGeom>
          <a:noFill/>
        </p:spPr>
        <p:txBody>
          <a:bodyPr wrap="square" lIns="0" rIns="0" rtlCol="0">
            <a:spAutoFit/>
          </a:bodyPr>
          <a:lstStyle/>
          <a:p>
            <a:r>
              <a:rPr sz="3400">
                <a:solidFill>
                  <a:schemeClr val="accent1"/>
                </a:solidFill>
                <a:latin typeface="Segoe UI" panose="020B0502040204020203" pitchFamily="34" charset="0"/>
                <a:cs typeface="Segoe UI" panose="020B0502040204020203" pitchFamily="34" charset="0"/>
              </a:rPr>
              <a:t>The Microsoft Excel team is seeking research participants!</a:t>
            </a:r>
            <a:endParaRPr sz="3400">
              <a:solidFill>
                <a:schemeClr val="accent1"/>
              </a:solidFill>
            </a:endParaRPr>
          </a:p>
        </p:txBody>
      </p:sp>
      <p:sp>
        <p:nvSpPr>
          <p:cNvPr id="14" name="TextBox 13">
            <a:extLst>
              <a:ext uri="{FF2B5EF4-FFF2-40B4-BE49-F238E27FC236}">
                <a16:creationId xmlns:a16="http://schemas.microsoft.com/office/drawing/2014/main" id="{D475BF4A-96E0-424A-AF92-FD562D836147}"/>
              </a:ext>
            </a:extLst>
          </p:cNvPr>
          <p:cNvSpPr txBox="1"/>
          <p:nvPr/>
        </p:nvSpPr>
        <p:spPr>
          <a:xfrm>
            <a:off x="571500" y="2085262"/>
            <a:ext cx="5406887" cy="2308324"/>
          </a:xfrm>
          <a:prstGeom prst="rect">
            <a:avLst/>
          </a:prstGeom>
          <a:noFill/>
        </p:spPr>
        <p:txBody>
          <a:bodyPr wrap="square" lIns="0" rIns="0" rtlCol="0">
            <a:spAutoFit/>
          </a:bodyPr>
          <a:lstStyle/>
          <a:p>
            <a:r>
              <a:rPr>
                <a:latin typeface="Segoe UI" panose="020B0502040204020203" pitchFamily="34" charset="0"/>
                <a:cs typeface="Segoe UI" panose="020B0502040204020203" pitchFamily="34" charset="0"/>
              </a:rPr>
              <a:t>We love hearing from our customers and your involvement will help shape the future of Excel. If you're willing to be contacted to provide feedback and participate in future research studies, please sign up! </a:t>
            </a:r>
          </a:p>
          <a:p>
            <a:endParaRPr>
              <a:latin typeface="Segoe UI" panose="020B0502040204020203" pitchFamily="34" charset="0"/>
              <a:cs typeface="Segoe UI" panose="020B0502040204020203" pitchFamily="34" charset="0"/>
            </a:endParaRPr>
          </a:p>
          <a:p>
            <a:r>
              <a:rPr>
                <a:latin typeface="Segoe UI" panose="020B0502040204020203" pitchFamily="34" charset="0"/>
                <a:cs typeface="Segoe UI" panose="020B0502040204020203" pitchFamily="34" charset="0"/>
              </a:rPr>
              <a:t>Thank you for your time and consideration, </a:t>
            </a:r>
          </a:p>
          <a:p>
            <a:r>
              <a:rPr>
                <a:latin typeface="Segoe UI" panose="020B0502040204020203" pitchFamily="34" charset="0"/>
                <a:cs typeface="Segoe UI" panose="020B0502040204020203" pitchFamily="34" charset="0"/>
              </a:rPr>
              <a:t>Microsoft Excel Team</a:t>
            </a:r>
          </a:p>
        </p:txBody>
      </p:sp>
      <p:pic>
        <p:nvPicPr>
          <p:cNvPr id="16" name="Picture 15" descr="A picture containing drawing&#10;&#10;Description automatically generated">
            <a:extLst>
              <a:ext uri="{FF2B5EF4-FFF2-40B4-BE49-F238E27FC236}">
                <a16:creationId xmlns:a16="http://schemas.microsoft.com/office/drawing/2014/main" id="{3AFED11F-9073-4DB8-930C-3CF7DEC1AEB7}"/>
              </a:ext>
            </a:extLst>
          </p:cNvPr>
          <p:cNvPicPr>
            <a:picLocks noChangeAspect="1"/>
          </p:cNvPicPr>
          <p:nvPr/>
        </p:nvPicPr>
        <p:blipFill rotWithShape="1">
          <a:blip r:embed="rId4">
            <a:extLst>
              <a:ext uri="{28A0092B-C50C-407E-A947-70E740481C1C}">
                <a14:useLocalDpi xmlns:a14="http://schemas.microsoft.com/office/drawing/2010/main" val="0"/>
              </a:ext>
            </a:extLst>
          </a:blip>
          <a:srcRect l="10574" t="26566" r="10480" b="26284"/>
          <a:stretch/>
        </p:blipFill>
        <p:spPr>
          <a:xfrm>
            <a:off x="325498" y="6256810"/>
            <a:ext cx="1498398" cy="329184"/>
          </a:xfrm>
          <a:prstGeom prst="rect">
            <a:avLst/>
          </a:prstGeom>
        </p:spPr>
      </p:pic>
    </p:spTree>
    <p:extLst>
      <p:ext uri="{BB962C8B-B14F-4D97-AF65-F5344CB8AC3E}">
        <p14:creationId xmlns:p14="http://schemas.microsoft.com/office/powerpoint/2010/main" val="2033397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Optional Last Slide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476660"/>
            <a:ext cx="9988061" cy="3631763"/>
          </a:xfrm>
          <a:prstGeom prst="rect">
            <a:avLst/>
          </a:prstGeom>
          <a:noFill/>
        </p:spPr>
        <p:txBody>
          <a:bodyPr wrap="square" rtlCol="0">
            <a:spAutoFit/>
          </a:bodyPr>
          <a:lstStyle/>
          <a:p>
            <a:pPr algn="ctr">
              <a:lnSpc>
                <a:spcPts val="13800"/>
              </a:lnSpc>
            </a:pPr>
            <a:r>
              <a:rPr sz="13800"/>
              <a:t>OPTIONAL</a:t>
            </a:r>
            <a:br>
              <a:rPr sz="13800"/>
            </a:br>
            <a:r>
              <a:rPr sz="13800"/>
              <a:t>LAST SLIDES</a:t>
            </a:r>
          </a:p>
        </p:txBody>
      </p:sp>
      <p:sp>
        <p:nvSpPr>
          <p:cNvPr id="7" name="TextBox 6">
            <a:extLst>
              <a:ext uri="{FF2B5EF4-FFF2-40B4-BE49-F238E27FC236}">
                <a16:creationId xmlns:a16="http://schemas.microsoft.com/office/drawing/2014/main" id="{F7A572FA-2598-45B3-8A66-908068D56DF8}"/>
              </a:ext>
            </a:extLst>
          </p:cNvPr>
          <p:cNvSpPr txBox="1"/>
          <p:nvPr/>
        </p:nvSpPr>
        <p:spPr>
          <a:xfrm>
            <a:off x="2257864" y="4233118"/>
            <a:ext cx="7676271" cy="1754326"/>
          </a:xfrm>
          <a:prstGeom prst="rect">
            <a:avLst/>
          </a:prstGeom>
          <a:noFill/>
        </p:spPr>
        <p:txBody>
          <a:bodyPr wrap="square" rtlCol="0">
            <a:spAutoFit/>
          </a:bodyPr>
          <a:lstStyle/>
          <a:p>
            <a:pPr algn="ctr"/>
            <a:r>
              <a:rPr sz="5400"/>
              <a:t>Choose either with or without the MVP logo.</a:t>
            </a:r>
          </a:p>
        </p:txBody>
      </p:sp>
    </p:spTree>
    <p:extLst>
      <p:ext uri="{BB962C8B-B14F-4D97-AF65-F5344CB8AC3E}">
        <p14:creationId xmlns:p14="http://schemas.microsoft.com/office/powerpoint/2010/main" val="112337172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Last Slid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A picture containing food&#10;&#10;Description automatically generated">
            <a:extLst>
              <a:ext uri="{FF2B5EF4-FFF2-40B4-BE49-F238E27FC236}">
                <a16:creationId xmlns:a16="http://schemas.microsoft.com/office/drawing/2014/main" id="{9A2D0191-3B3F-4FCB-9D8E-37A6B4E15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012" y="770647"/>
            <a:ext cx="1815667" cy="83096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B9FA8607-BB4B-4C4A-AD13-1C7C79353516}"/>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126977131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Last Slide (No MVP Logo)">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A picture containing food&#10;&#10;Description automatically generated">
            <a:extLst>
              <a:ext uri="{FF2B5EF4-FFF2-40B4-BE49-F238E27FC236}">
                <a16:creationId xmlns:a16="http://schemas.microsoft.com/office/drawing/2014/main" id="{9A2D0191-3B3F-4FCB-9D8E-37A6B4E15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012" y="770647"/>
            <a:ext cx="1815667" cy="83096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sp>
        <p:nvSpPr>
          <p:cNvPr id="4" name="Rectangle 3">
            <a:extLst>
              <a:ext uri="{FF2B5EF4-FFF2-40B4-BE49-F238E27FC236}">
                <a16:creationId xmlns:a16="http://schemas.microsoft.com/office/drawing/2014/main" id="{F2F4A9DF-9140-420B-BB59-BFDB0E6CBA68}"/>
              </a:ext>
            </a:extLst>
          </p:cNvPr>
          <p:cNvSpPr/>
          <p:nvPr/>
        </p:nvSpPr>
        <p:spPr>
          <a:xfrm>
            <a:off x="9270609" y="5120640"/>
            <a:ext cx="2002070" cy="9667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5D8EA15D-4B7E-4C65-B62C-D0AC8AA2ABF4}"/>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326926305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No MVP Logo)">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6C2C4B7D-05BB-490C-BC25-46A6A033CA40}"/>
              </a:ext>
            </a:extLst>
          </p:cNvPr>
          <p:cNvPicPr>
            <a:picLocks noChangeAspect="1"/>
          </p:cNvPicPr>
          <p:nvPr/>
        </p:nvPicPr>
        <p:blipFill rotWithShape="1">
          <a:blip r:embed="rId3">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F2AA7831-F90F-4EE3-844D-B4E851CBD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350" y="350616"/>
            <a:ext cx="3361248" cy="868680"/>
          </a:xfrm>
          <a:prstGeom prst="rect">
            <a:avLst/>
          </a:prstGeom>
        </p:spPr>
      </p:pic>
      <p:sp>
        <p:nvSpPr>
          <p:cNvPr id="4" name="Rectangle 3">
            <a:extLst>
              <a:ext uri="{FF2B5EF4-FFF2-40B4-BE49-F238E27FC236}">
                <a16:creationId xmlns:a16="http://schemas.microsoft.com/office/drawing/2014/main" id="{15D7161C-DF01-4BDE-8F36-2809D083E93F}"/>
              </a:ext>
            </a:extLst>
          </p:cNvPr>
          <p:cNvSpPr/>
          <p:nvPr/>
        </p:nvSpPr>
        <p:spPr>
          <a:xfrm>
            <a:off x="5367130" y="5804452"/>
            <a:ext cx="1524000"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3306346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67BBA5CC-FAF4-4E08-8278-0AD0DF83D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7012" y="770647"/>
            <a:ext cx="1818147" cy="83210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CE25380-6E55-47FA-85FD-87DB89E728A5}"/>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164087437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e (No MVP Logo)">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67BBA5CC-FAF4-4E08-8278-0AD0DF83D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7012" y="770647"/>
            <a:ext cx="1818147" cy="83210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CE25380-6E55-47FA-85FD-87DB89E728A5}"/>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
        <p:nvSpPr>
          <p:cNvPr id="4" name="Rectangle 3">
            <a:extLst>
              <a:ext uri="{FF2B5EF4-FFF2-40B4-BE49-F238E27FC236}">
                <a16:creationId xmlns:a16="http://schemas.microsoft.com/office/drawing/2014/main" id="{5023C813-74BA-4A66-8C67-35A2F0AC5DD8}"/>
              </a:ext>
            </a:extLst>
          </p:cNvPr>
          <p:cNvSpPr/>
          <p:nvPr/>
        </p:nvSpPr>
        <p:spPr>
          <a:xfrm>
            <a:off x="9364616" y="5183634"/>
            <a:ext cx="196805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66678023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Light">
    <p:bg>
      <p:bgRef idx="1001">
        <a:schemeClr val="bg1"/>
      </p:bgRef>
    </p:bg>
    <p:spTree>
      <p:nvGrpSpPr>
        <p:cNvPr id="1" name=""/>
        <p:cNvGrpSpPr/>
        <p:nvPr/>
      </p:nvGrpSpPr>
      <p:grpSpPr>
        <a:xfrm>
          <a:off x="0" y="0"/>
          <a:ext cx="0" cy="0"/>
          <a:chOff x="0" y="0"/>
          <a:chExt cx="0" cy="0"/>
        </a:xfrm>
      </p:grpSpPr>
      <p:pic>
        <p:nvPicPr>
          <p:cNvPr id="8" name="Picture 7" descr="A picture containing object, clock&#10;&#10;Description automatically generated">
            <a:extLst>
              <a:ext uri="{FF2B5EF4-FFF2-40B4-BE49-F238E27FC236}">
                <a16:creationId xmlns:a16="http://schemas.microsoft.com/office/drawing/2014/main" id="{CD9A7315-B48F-4913-8123-FC19BEBED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096" y="350616"/>
            <a:ext cx="3329756" cy="868680"/>
          </a:xfrm>
          <a:prstGeom prst="rect">
            <a:avLst/>
          </a:prstGeom>
        </p:spPr>
      </p:pic>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AB1253B-7109-4F3A-A03D-314008EB36A0}"/>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Tree>
    <p:extLst>
      <p:ext uri="{BB962C8B-B14F-4D97-AF65-F5344CB8AC3E}">
        <p14:creationId xmlns:p14="http://schemas.microsoft.com/office/powerpoint/2010/main" val="1169958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Light (No MVP Logo)">
    <p:bg>
      <p:bgRef idx="1001">
        <a:schemeClr val="bg1"/>
      </p:bgRef>
    </p:bg>
    <p:spTree>
      <p:nvGrpSpPr>
        <p:cNvPr id="1" name=""/>
        <p:cNvGrpSpPr/>
        <p:nvPr/>
      </p:nvGrpSpPr>
      <p:grpSpPr>
        <a:xfrm>
          <a:off x="0" y="0"/>
          <a:ext cx="0" cy="0"/>
          <a:chOff x="0" y="0"/>
          <a:chExt cx="0" cy="0"/>
        </a:xfrm>
      </p:grpSpPr>
      <p:pic>
        <p:nvPicPr>
          <p:cNvPr id="8" name="Picture 7" descr="A picture containing object, clock&#10;&#10;Description automatically generated">
            <a:extLst>
              <a:ext uri="{FF2B5EF4-FFF2-40B4-BE49-F238E27FC236}">
                <a16:creationId xmlns:a16="http://schemas.microsoft.com/office/drawing/2014/main" id="{CD9A7315-B48F-4913-8123-FC19BEBED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096" y="350616"/>
            <a:ext cx="3329756" cy="868680"/>
          </a:xfrm>
          <a:prstGeom prst="rect">
            <a:avLst/>
          </a:prstGeom>
        </p:spPr>
      </p:pic>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AB1253B-7109-4F3A-A03D-314008EB36A0}"/>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4" name="Rectangle 3">
            <a:extLst>
              <a:ext uri="{FF2B5EF4-FFF2-40B4-BE49-F238E27FC236}">
                <a16:creationId xmlns:a16="http://schemas.microsoft.com/office/drawing/2014/main" id="{295FFB38-9505-4E29-A443-885A7E102159}"/>
              </a:ext>
            </a:extLst>
          </p:cNvPr>
          <p:cNvSpPr/>
          <p:nvPr/>
        </p:nvSpPr>
        <p:spPr>
          <a:xfrm>
            <a:off x="5316922" y="5988033"/>
            <a:ext cx="196805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59371516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7062857-46A4-4A52-BDF9-7C0518A396A1}"/>
              </a:ext>
            </a:extLst>
          </p:cNvPr>
          <p:cNvSpPr>
            <a:spLocks noGrp="1"/>
          </p:cNvSpPr>
          <p:nvPr>
            <p:ph type="pic" sz="quarter" idx="10"/>
          </p:nvPr>
        </p:nvSpPr>
        <p:spPr>
          <a:xfrm>
            <a:off x="954088" y="483830"/>
            <a:ext cx="2771775" cy="2770188"/>
          </a:xfrm>
          <a:prstGeom prst="ellipse">
            <a:avLst/>
          </a:prstGeom>
          <a:solidFill>
            <a:schemeClr val="bg1">
              <a:lumMod val="50000"/>
              <a:lumOff val="50000"/>
            </a:schemeClr>
          </a:solidFill>
          <a:effectLst>
            <a:outerShdw blurRad="127000" dist="50800" dir="2700000" algn="tl" rotWithShape="0">
              <a:prstClr val="black">
                <a:alpha val="25000"/>
              </a:prstClr>
            </a:outerShdw>
          </a:effectLst>
        </p:spPr>
        <p:txBody>
          <a:bodyPr/>
          <a:lstStyle>
            <a:lvl1pPr marL="0" indent="0" algn="ctr">
              <a:spcBef>
                <a:spcPts val="0"/>
              </a:spcBef>
              <a:buNone/>
              <a:defRPr sz="1600"/>
            </a:lvl1pPr>
          </a:lstStyle>
          <a:p>
            <a:endParaRPr/>
          </a:p>
        </p:txBody>
      </p:sp>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4081463" y="892175"/>
            <a:ext cx="6948486" cy="2387600"/>
          </a:xfrm>
        </p:spPr>
        <p:txBody>
          <a:bodyPr anchor="b">
            <a:noAutofit/>
          </a:bodyPr>
          <a:lstStyle>
            <a:lvl1pPr algn="l">
              <a:defRPr sz="5400" cap="all" baseline="0">
                <a:solidFill>
                  <a:schemeClr val="tx1"/>
                </a:solidFill>
              </a:defRPr>
            </a:lvl1pPr>
          </a:lstStyle>
          <a:p>
            <a:r>
              <a:rPr dirty="0"/>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4081463" y="3578225"/>
            <a:ext cx="6948486" cy="165576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433"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3613AB80-0830-4545-8F72-FCC6F54C3B99}"/>
              </a:ext>
            </a:extLst>
          </p:cNvPr>
          <p:cNvPicPr>
            <a:picLocks noChangeAspect="1"/>
          </p:cNvPicPr>
          <p:nvPr/>
        </p:nvPicPr>
        <p:blipFill rotWithShape="1">
          <a:blip r:embed="rId5">
            <a:extLst>
              <a:ext uri="{28A0092B-C50C-407E-A947-70E740481C1C}">
                <a14:useLocalDpi xmlns:a14="http://schemas.microsoft.com/office/drawing/2010/main" val="0"/>
              </a:ext>
            </a:extLst>
          </a:blip>
          <a:srcRect l="10574" t="26566" r="10480" b="26284"/>
          <a:stretch/>
        </p:blipFill>
        <p:spPr>
          <a:xfrm>
            <a:off x="8473467" y="6033516"/>
            <a:ext cx="1748131" cy="384048"/>
          </a:xfrm>
          <a:prstGeom prst="rect">
            <a:avLst/>
          </a:prstGeom>
        </p:spPr>
      </p:pic>
      <p:pic>
        <p:nvPicPr>
          <p:cNvPr id="5" name="Picture 4" descr="A picture containing object, clock&#10;&#10;Description automatically generated">
            <a:extLst>
              <a:ext uri="{FF2B5EF4-FFF2-40B4-BE49-F238E27FC236}">
                <a16:creationId xmlns:a16="http://schemas.microsoft.com/office/drawing/2014/main" id="{1E582647-0F7B-4AE5-8CB4-B307CDF8E4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681" y="5919842"/>
            <a:ext cx="2278254" cy="594360"/>
          </a:xfrm>
          <a:prstGeom prst="rect">
            <a:avLst/>
          </a:prstGeom>
        </p:spPr>
      </p:pic>
    </p:spTree>
    <p:extLst>
      <p:ext uri="{BB962C8B-B14F-4D97-AF65-F5344CB8AC3E}">
        <p14:creationId xmlns:p14="http://schemas.microsoft.com/office/powerpoint/2010/main" val="419273258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with Picture (No MVP Logo)">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7062857-46A4-4A52-BDF9-7C0518A396A1}"/>
              </a:ext>
            </a:extLst>
          </p:cNvPr>
          <p:cNvSpPr>
            <a:spLocks noGrp="1"/>
          </p:cNvSpPr>
          <p:nvPr>
            <p:ph type="pic" sz="quarter" idx="10"/>
          </p:nvPr>
        </p:nvSpPr>
        <p:spPr>
          <a:xfrm>
            <a:off x="954088" y="509587"/>
            <a:ext cx="2771775" cy="2770188"/>
          </a:xfrm>
          <a:prstGeom prst="ellipse">
            <a:avLst/>
          </a:prstGeom>
          <a:blipFill dpi="0" rotWithShape="1">
            <a:blip r:embed="rId3"/>
            <a:srcRect/>
            <a:tile tx="-7613650" ty="-1822450" sx="69000" sy="69000" flip="none" algn="tl"/>
          </a:blipFill>
          <a:effectLst>
            <a:outerShdw blurRad="127000" dist="50800" dir="2700000" algn="tl" rotWithShape="0">
              <a:prstClr val="black">
                <a:alpha val="25000"/>
              </a:prstClr>
            </a:outerShdw>
          </a:effectLst>
        </p:spPr>
        <p:txBody>
          <a:bodyPr/>
          <a:lstStyle>
            <a:lvl1pPr algn="ctr">
              <a:buNone/>
              <a:defRPr/>
            </a:lvl1pPr>
          </a:lstStyle>
          <a:p>
            <a:endParaRPr/>
          </a:p>
        </p:txBody>
      </p:sp>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4081463" y="892175"/>
            <a:ext cx="6948486"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4081463" y="3578225"/>
            <a:ext cx="6948486" cy="165576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653"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5" name="Picture 4" descr="A picture containing object, clock&#10;&#10;Description automatically generated">
            <a:extLst>
              <a:ext uri="{FF2B5EF4-FFF2-40B4-BE49-F238E27FC236}">
                <a16:creationId xmlns:a16="http://schemas.microsoft.com/office/drawing/2014/main" id="{1E582647-0F7B-4AE5-8CB4-B307CDF8E4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681" y="5919842"/>
            <a:ext cx="2278254" cy="594360"/>
          </a:xfrm>
          <a:prstGeom prst="rect">
            <a:avLst/>
          </a:prstGeom>
        </p:spPr>
      </p:pic>
      <p:sp>
        <p:nvSpPr>
          <p:cNvPr id="4" name="Rectangle 3">
            <a:extLst>
              <a:ext uri="{FF2B5EF4-FFF2-40B4-BE49-F238E27FC236}">
                <a16:creationId xmlns:a16="http://schemas.microsoft.com/office/drawing/2014/main" id="{84588615-368F-4C6E-AFC8-D60960C241E2}"/>
              </a:ext>
            </a:extLst>
          </p:cNvPr>
          <p:cNvSpPr/>
          <p:nvPr/>
        </p:nvSpPr>
        <p:spPr>
          <a:xfrm>
            <a:off x="10439616" y="5799578"/>
            <a:ext cx="170911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7" name="Picture 16" descr="A picture containing drawing&#10;&#10;Description automatically generated">
            <a:extLst>
              <a:ext uri="{FF2B5EF4-FFF2-40B4-BE49-F238E27FC236}">
                <a16:creationId xmlns:a16="http://schemas.microsoft.com/office/drawing/2014/main" id="{3613AB80-0830-4545-8F72-FCC6F54C3B99}"/>
              </a:ext>
            </a:extLst>
          </p:cNvPr>
          <p:cNvPicPr>
            <a:picLocks noChangeAspect="1"/>
          </p:cNvPicPr>
          <p:nvPr/>
        </p:nvPicPr>
        <p:blipFill rotWithShape="1">
          <a:blip r:embed="rId7">
            <a:extLst>
              <a:ext uri="{28A0092B-C50C-407E-A947-70E740481C1C}">
                <a14:useLocalDpi xmlns:a14="http://schemas.microsoft.com/office/drawing/2010/main" val="0"/>
              </a:ext>
            </a:extLst>
          </a:blip>
          <a:srcRect l="10574" t="26566" r="10480" b="26284"/>
          <a:stretch/>
        </p:blipFill>
        <p:spPr>
          <a:xfrm>
            <a:off x="9317820" y="6033516"/>
            <a:ext cx="1748131" cy="384048"/>
          </a:xfrm>
          <a:prstGeom prst="rect">
            <a:avLst/>
          </a:prstGeom>
        </p:spPr>
      </p:pic>
    </p:spTree>
    <p:extLst>
      <p:ext uri="{BB962C8B-B14F-4D97-AF65-F5344CB8AC3E}">
        <p14:creationId xmlns:p14="http://schemas.microsoft.com/office/powerpoint/2010/main" val="121435358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picture containing object, clock&#10;&#10;Description automatically generated">
            <a:extLst>
              <a:ext uri="{FF2B5EF4-FFF2-40B4-BE49-F238E27FC236}">
                <a16:creationId xmlns:a16="http://schemas.microsoft.com/office/drawing/2014/main" id="{0F78D692-E840-4BEE-9278-2EEF8D87177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58311" y="6155690"/>
            <a:ext cx="2278256" cy="594360"/>
          </a:xfrm>
          <a:prstGeom prst="rect">
            <a:avLst/>
          </a:prstGeom>
        </p:spPr>
      </p:pic>
      <p:sp>
        <p:nvSpPr>
          <p:cNvPr id="2" name="Title Placeholder 1">
            <a:extLst>
              <a:ext uri="{FF2B5EF4-FFF2-40B4-BE49-F238E27FC236}">
                <a16:creationId xmlns:a16="http://schemas.microsoft.com/office/drawing/2014/main" id="{DBD031F4-9A09-4802-B649-CCD98C218F0E}"/>
              </a:ext>
            </a:extLst>
          </p:cNvPr>
          <p:cNvSpPr>
            <a:spLocks noGrp="1"/>
          </p:cNvSpPr>
          <p:nvPr>
            <p:ph type="title"/>
          </p:nvPr>
        </p:nvSpPr>
        <p:spPr>
          <a:xfrm>
            <a:off x="571500" y="269875"/>
            <a:ext cx="11049000" cy="949325"/>
          </a:xfrm>
          <a:prstGeom prst="rect">
            <a:avLst/>
          </a:prstGeom>
        </p:spPr>
        <p:txBody>
          <a:bodyPr vert="horz" lIns="0" tIns="0" rIns="0" bIns="0" rtlCol="0" anchor="b">
            <a:noAutofit/>
          </a:bodyPr>
          <a:lstStyle/>
          <a:p>
            <a:r>
              <a:t>Click to edit Master title style</a:t>
            </a:r>
          </a:p>
        </p:txBody>
      </p:sp>
      <p:sp>
        <p:nvSpPr>
          <p:cNvPr id="3" name="Text Placeholder 2">
            <a:extLst>
              <a:ext uri="{FF2B5EF4-FFF2-40B4-BE49-F238E27FC236}">
                <a16:creationId xmlns:a16="http://schemas.microsoft.com/office/drawing/2014/main" id="{3AFB62D3-847B-4456-86DC-15E150E9B1A9}"/>
              </a:ext>
            </a:extLst>
          </p:cNvPr>
          <p:cNvSpPr>
            <a:spLocks noGrp="1"/>
          </p:cNvSpPr>
          <p:nvPr>
            <p:ph type="body" idx="1"/>
          </p:nvPr>
        </p:nvSpPr>
        <p:spPr>
          <a:xfrm>
            <a:off x="571500" y="1562101"/>
            <a:ext cx="11049000" cy="4495799"/>
          </a:xfrm>
          <a:prstGeom prst="rect">
            <a:avLst/>
          </a:prstGeom>
        </p:spPr>
        <p:txBody>
          <a:bodyPr vert="horz" lIns="0" tIns="0" rIns="0" bIns="0" rtlCol="0">
            <a:no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D8DBDA85-5B1D-40E1-8D1C-691F2D2C651D}"/>
              </a:ext>
            </a:extLst>
          </p:cNvPr>
          <p:cNvSpPr>
            <a:spLocks noGrp="1"/>
          </p:cNvSpPr>
          <p:nvPr>
            <p:ph type="dt" sz="half" idx="2"/>
          </p:nvPr>
        </p:nvSpPr>
        <p:spPr>
          <a:xfrm>
            <a:off x="8235241" y="6356350"/>
            <a:ext cx="2743200" cy="365125"/>
          </a:xfrm>
          <a:prstGeom prst="rect">
            <a:avLst/>
          </a:prstGeom>
        </p:spPr>
        <p:txBody>
          <a:bodyPr vert="horz" lIns="0" tIns="0" rIns="0" bIns="0" rtlCol="0" anchor="ctr"/>
          <a:lstStyle>
            <a:lvl1pPr algn="r">
              <a:defRPr sz="1000">
                <a:solidFill>
                  <a:schemeClr val="bg1">
                    <a:lumMod val="50000"/>
                  </a:schemeClr>
                </a:solidFill>
              </a:defRPr>
            </a:lvl1pPr>
          </a:lstStyle>
          <a:p>
            <a:endParaRPr/>
          </a:p>
        </p:txBody>
      </p:sp>
      <p:sp>
        <p:nvSpPr>
          <p:cNvPr id="5" name="Footer Placeholder 4">
            <a:extLst>
              <a:ext uri="{FF2B5EF4-FFF2-40B4-BE49-F238E27FC236}">
                <a16:creationId xmlns:a16="http://schemas.microsoft.com/office/drawing/2014/main" id="{C557CD64-4412-4C9A-9B6A-8779C3C6BA34}"/>
              </a:ext>
            </a:extLst>
          </p:cNvPr>
          <p:cNvSpPr>
            <a:spLocks noGrp="1"/>
          </p:cNvSpPr>
          <p:nvPr>
            <p:ph type="ftr" sz="quarter" idx="3"/>
          </p:nvPr>
        </p:nvSpPr>
        <p:spPr>
          <a:xfrm>
            <a:off x="3956759" y="6356350"/>
            <a:ext cx="4278482" cy="365125"/>
          </a:xfrm>
          <a:prstGeom prst="rect">
            <a:avLst/>
          </a:prstGeom>
        </p:spPr>
        <p:txBody>
          <a:bodyPr vert="horz" lIns="0" tIns="0" rIns="0" bIns="0" rtlCol="0" anchor="ctr"/>
          <a:lstStyle>
            <a:lvl1pPr algn="ctr">
              <a:defRPr sz="1600">
                <a:solidFill>
                  <a:schemeClr val="bg1">
                    <a:lumMod val="50000"/>
                  </a:schemeClr>
                </a:solidFill>
              </a:defRPr>
            </a:lvl1pPr>
          </a:lstStyle>
          <a:p>
            <a:endParaRPr/>
          </a:p>
        </p:txBody>
      </p:sp>
      <p:sp>
        <p:nvSpPr>
          <p:cNvPr id="6" name="Slide Number Placeholder 5">
            <a:extLst>
              <a:ext uri="{FF2B5EF4-FFF2-40B4-BE49-F238E27FC236}">
                <a16:creationId xmlns:a16="http://schemas.microsoft.com/office/drawing/2014/main" id="{3F919A69-30DF-4D6B-8AAC-54834B69702F}"/>
              </a:ext>
            </a:extLst>
          </p:cNvPr>
          <p:cNvSpPr>
            <a:spLocks noGrp="1"/>
          </p:cNvSpPr>
          <p:nvPr>
            <p:ph type="sldNum" sz="quarter" idx="4"/>
          </p:nvPr>
        </p:nvSpPr>
        <p:spPr>
          <a:xfrm>
            <a:off x="11013742" y="6356350"/>
            <a:ext cx="606757" cy="365125"/>
          </a:xfrm>
          <a:prstGeom prst="rect">
            <a:avLst/>
          </a:prstGeom>
        </p:spPr>
        <p:txBody>
          <a:bodyPr vert="horz" lIns="0" tIns="0" rIns="0" bIns="0" rtlCol="0" anchor="ctr"/>
          <a:lstStyle>
            <a:lvl1pPr algn="r">
              <a:defRPr sz="1000">
                <a:solidFill>
                  <a:schemeClr val="bg1">
                    <a:lumMod val="50000"/>
                  </a:schemeClr>
                </a:solidFill>
              </a:defRPr>
            </a:lvl1pPr>
          </a:lstStyle>
          <a:p>
            <a:fld id="{1CF0E537-68B6-4488-A8E7-FE95F1460E3D}" type="slidenum">
              <a:rPr/>
              <a:pPr/>
              <a:t>‹#›</a:t>
            </a:fld>
            <a:endParaRPr/>
          </a:p>
        </p:txBody>
      </p:sp>
    </p:spTree>
    <p:extLst>
      <p:ext uri="{BB962C8B-B14F-4D97-AF65-F5344CB8AC3E}">
        <p14:creationId xmlns:p14="http://schemas.microsoft.com/office/powerpoint/2010/main" val="4214897486"/>
      </p:ext>
    </p:extLst>
  </p:cSld>
  <p:clrMap bg1="lt1" tx1="dk1" bg2="lt2" tx2="dk2" accent1="accent1" accent2="accent2" accent3="accent3" accent4="accent4" accent5="accent5" accent6="accent6" hlink="hlink" folHlink="folHlink"/>
  <p:sldLayoutIdLst>
    <p:sldLayoutId id="2147483674" r:id="rId1"/>
    <p:sldLayoutId id="2147483692" r:id="rId2"/>
    <p:sldLayoutId id="2147483688" r:id="rId3"/>
    <p:sldLayoutId id="2147483675" r:id="rId4"/>
    <p:sldLayoutId id="2147483689" r:id="rId5"/>
    <p:sldLayoutId id="2147483677" r:id="rId6"/>
    <p:sldLayoutId id="2147483690" r:id="rId7"/>
    <p:sldLayoutId id="2147483671" r:id="rId8"/>
    <p:sldLayoutId id="2147483691" r:id="rId9"/>
    <p:sldLayoutId id="2147483687" r:id="rId10"/>
    <p:sldLayoutId id="2147483650" r:id="rId11"/>
    <p:sldLayoutId id="2147483654" r:id="rId12"/>
    <p:sldLayoutId id="2147483655" r:id="rId13"/>
    <p:sldLayoutId id="2147483652" r:id="rId14"/>
    <p:sldLayoutId id="2147483656" r:id="rId15"/>
    <p:sldLayoutId id="2147483679" r:id="rId16"/>
    <p:sldLayoutId id="2147483684" r:id="rId17"/>
    <p:sldLayoutId id="2147483678" r:id="rId18"/>
    <p:sldLayoutId id="2147483660" r:id="rId19"/>
    <p:sldLayoutId id="2147483662" r:id="rId20"/>
    <p:sldLayoutId id="2147483683" r:id="rId21"/>
    <p:sldLayoutId id="2147483685" r:id="rId22"/>
    <p:sldLayoutId id="2147483686" r:id="rId23"/>
    <p:sldLayoutId id="2147483682" r:id="rId24"/>
    <p:sldLayoutId id="2147483680" r:id="rId25"/>
    <p:sldLayoutId id="2147483681" r:id="rId26"/>
  </p:sldLayoutIdLst>
  <p:hf sldNum="0"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800"/>
        </a:spcBef>
        <a:buClr>
          <a:srgbClr val="A5A5A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rgbClr val="A5A5A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2000" kern="1200">
          <a:solidFill>
            <a:schemeClr val="tx1"/>
          </a:solidFill>
          <a:latin typeface="+mn-lt"/>
          <a:ea typeface="+mn-ea"/>
          <a:cs typeface="+mn-cs"/>
        </a:defRPr>
      </a:lvl3pPr>
      <a:lvl4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6pPr>
      <a:lvl7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7pPr>
      <a:lvl8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8pPr>
      <a:lvl9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p15:clr>
            <a:srgbClr val="A4A3A4"/>
          </p15:clr>
        </p15:guide>
        <p15:guide id="2" pos="360">
          <p15:clr>
            <a:srgbClr val="A4A3A4"/>
          </p15:clr>
        </p15:guide>
        <p15:guide id="3" pos="7320">
          <p15:clr>
            <a:srgbClr val="A4A3A4"/>
          </p15:clr>
        </p15:guide>
        <p15:guide id="4" orient="horz" pos="984">
          <p15:clr>
            <a:srgbClr val="A4A3A4"/>
          </p15:clr>
        </p15:guide>
        <p15:guide id="5" orient="horz" pos="3816">
          <p15:clr>
            <a:srgbClr val="A4A3A4"/>
          </p15:clr>
        </p15:guide>
        <p15:guide id="6" orient="horz" pos="3672">
          <p15:clr>
            <a:srgbClr val="A4A3A4"/>
          </p15:clr>
        </p15:guide>
        <p15:guide id="7" pos="3840">
          <p15:clr>
            <a:srgbClr val="A4A3A4"/>
          </p15:clr>
        </p15:guide>
        <p15:guide id="8" orient="horz" pos="216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linkedin.com/in/jankarelpieterse"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s://jkpadsdev-my.sharepoint.com/personal/jkpieterse_jkpadsdev_onmicrosoft_com/_layouts/15/onedrive.aspx?id=%2Fpersonal%2Fjkpieterse%5Fjkpadsdev%5Fonmicrosoft%5Fcom%2FDocuments%2FExcelVirtuallyGlobal"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bit.ly/SessionEvaluationSurvey" TargetMode="Externa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Smart%20Macro%20Recording%20blank.xlsm"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F45E-D0F3-4CE4-8B56-35C70E94991A}"/>
              </a:ext>
            </a:extLst>
          </p:cNvPr>
          <p:cNvSpPr>
            <a:spLocks noGrp="1"/>
          </p:cNvSpPr>
          <p:nvPr>
            <p:ph type="ctrTitle"/>
          </p:nvPr>
        </p:nvSpPr>
        <p:spPr/>
        <p:txBody>
          <a:bodyPr/>
          <a:lstStyle/>
          <a:p>
            <a:r>
              <a:rPr lang="en-US" dirty="0"/>
              <a:t>Smart macro recording</a:t>
            </a:r>
          </a:p>
        </p:txBody>
      </p:sp>
      <p:sp>
        <p:nvSpPr>
          <p:cNvPr id="3" name="Subtitle 2">
            <a:extLst>
              <a:ext uri="{FF2B5EF4-FFF2-40B4-BE49-F238E27FC236}">
                <a16:creationId xmlns:a16="http://schemas.microsoft.com/office/drawing/2014/main" id="{BFE29C0C-B92E-42C2-868D-D0B66450AA97}"/>
              </a:ext>
            </a:extLst>
          </p:cNvPr>
          <p:cNvSpPr>
            <a:spLocks noGrp="1"/>
          </p:cNvSpPr>
          <p:nvPr>
            <p:ph type="subTitle" idx="1"/>
          </p:nvPr>
        </p:nvSpPr>
        <p:spPr/>
        <p:txBody>
          <a:bodyPr/>
          <a:lstStyle/>
          <a:p>
            <a:r>
              <a:rPr lang="en-US" dirty="0"/>
              <a:t>Jan Karel Pieterse</a:t>
            </a:r>
          </a:p>
          <a:p>
            <a:pPr>
              <a:spcBef>
                <a:spcPts val="1200"/>
              </a:spcBef>
            </a:pPr>
            <a:r>
              <a:rPr lang="en-US" sz="1800" dirty="0"/>
              <a:t>Excel expert, Microsoft Office &amp; Apps MVP (Excel)</a:t>
            </a:r>
            <a:br>
              <a:rPr lang="en-US" sz="1800" dirty="0"/>
            </a:br>
            <a:r>
              <a:rPr lang="en-US" sz="1800" dirty="0"/>
              <a:t>https://jkp-ads.com  |  </a:t>
            </a:r>
            <a:r>
              <a:rPr lang="en-US" sz="1800" dirty="0">
                <a:hlinkClick r:id="rId2"/>
              </a:rPr>
              <a:t>https://www.linkedin.com/in/jankarelpieterse</a:t>
            </a:r>
            <a:endParaRPr lang="en-US" sz="1800" dirty="0"/>
          </a:p>
          <a:p>
            <a:pPr>
              <a:spcBef>
                <a:spcPts val="1200"/>
              </a:spcBef>
            </a:pPr>
            <a:r>
              <a:rPr lang="en-US" sz="1800" dirty="0"/>
              <a:t>July 23, 2020</a:t>
            </a:r>
          </a:p>
        </p:txBody>
      </p:sp>
      <p:pic>
        <p:nvPicPr>
          <p:cNvPr id="10" name="Picture Placeholder 9" descr="A person posing for the camera&#10;&#10;Description automatically generated">
            <a:extLst>
              <a:ext uri="{FF2B5EF4-FFF2-40B4-BE49-F238E27FC236}">
                <a16:creationId xmlns:a16="http://schemas.microsoft.com/office/drawing/2014/main" id="{EA3B2049-C2A0-4437-A6EB-55F12F75FC3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147" b="32289"/>
          <a:stretch/>
        </p:blipFill>
        <p:spPr>
          <a:xfrm>
            <a:off x="954088" y="483830"/>
            <a:ext cx="2771775" cy="2770188"/>
          </a:xfrm>
        </p:spPr>
      </p:pic>
    </p:spTree>
    <p:extLst>
      <p:ext uri="{BB962C8B-B14F-4D97-AF65-F5344CB8AC3E}">
        <p14:creationId xmlns:p14="http://schemas.microsoft.com/office/powerpoint/2010/main" val="3688396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Smart recording, preparations</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pPr>
              <a:spcBef>
                <a:spcPts val="600"/>
              </a:spcBef>
            </a:pPr>
            <a:r>
              <a:rPr lang="en-US" dirty="0"/>
              <a:t>Position Excel and VBE next to each other</a:t>
            </a:r>
          </a:p>
          <a:p>
            <a:pPr>
              <a:spcBef>
                <a:spcPts val="600"/>
              </a:spcBef>
            </a:pPr>
            <a:r>
              <a:rPr lang="en-US" dirty="0"/>
              <a:t>Create a shortlist of the steps you need to take</a:t>
            </a:r>
          </a:p>
          <a:p>
            <a:pPr>
              <a:spcBef>
                <a:spcPts val="600"/>
              </a:spcBef>
            </a:pPr>
            <a:r>
              <a:rPr lang="en-US" dirty="0" err="1"/>
              <a:t>Practise</a:t>
            </a:r>
            <a:r>
              <a:rPr lang="en-US" dirty="0"/>
              <a:t> the steps, see if your list is complete</a:t>
            </a:r>
          </a:p>
          <a:p>
            <a:pPr>
              <a:spcBef>
                <a:spcPts val="600"/>
              </a:spcBef>
            </a:pPr>
            <a:r>
              <a:rPr lang="en-US" dirty="0"/>
              <a:t>(if needed, now undo your changes before proceeding to record)</a:t>
            </a:r>
          </a:p>
          <a:p>
            <a:pPr lvl="1"/>
            <a:r>
              <a:rPr lang="en-US" dirty="0"/>
              <a:t>Select sheet </a:t>
            </a:r>
            <a:r>
              <a:rPr lang="en-US" dirty="0" err="1"/>
              <a:t>CallHistory</a:t>
            </a:r>
            <a:r>
              <a:rPr lang="en-US" dirty="0"/>
              <a:t>, make sure there is one entry there</a:t>
            </a:r>
          </a:p>
          <a:p>
            <a:pPr lvl="1"/>
            <a:r>
              <a:rPr lang="en-US" dirty="0"/>
              <a:t>Press </a:t>
            </a:r>
            <a:r>
              <a:rPr lang="en-US" dirty="0" err="1"/>
              <a:t>control+down</a:t>
            </a:r>
            <a:r>
              <a:rPr lang="en-US" dirty="0"/>
              <a:t> arrow, down arrow</a:t>
            </a:r>
          </a:p>
          <a:p>
            <a:pPr lvl="1"/>
            <a:r>
              <a:rPr lang="en-US" dirty="0"/>
              <a:t>Explain what happens if A2 is empty</a:t>
            </a:r>
          </a:p>
          <a:p>
            <a:pPr lvl="1"/>
            <a:r>
              <a:rPr lang="en-US" dirty="0"/>
              <a:t>Select last cell column A, press </a:t>
            </a:r>
            <a:r>
              <a:rPr lang="en-US" dirty="0" err="1"/>
              <a:t>control+Up</a:t>
            </a:r>
            <a:r>
              <a:rPr lang="en-US" dirty="0"/>
              <a:t>, down</a:t>
            </a:r>
          </a:p>
        </p:txBody>
      </p:sp>
    </p:spTree>
    <p:extLst>
      <p:ext uri="{BB962C8B-B14F-4D97-AF65-F5344CB8AC3E}">
        <p14:creationId xmlns:p14="http://schemas.microsoft.com/office/powerpoint/2010/main" val="3942395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Smart recording</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pPr>
              <a:spcBef>
                <a:spcPts val="600"/>
              </a:spcBef>
            </a:pPr>
            <a:r>
              <a:rPr lang="en-US" dirty="0"/>
              <a:t>Select sheet </a:t>
            </a:r>
            <a:r>
              <a:rPr lang="en-US" dirty="0" err="1"/>
              <a:t>CallHistory</a:t>
            </a:r>
            <a:endParaRPr lang="en-US" dirty="0"/>
          </a:p>
          <a:p>
            <a:pPr>
              <a:spcBef>
                <a:spcPts val="600"/>
              </a:spcBef>
            </a:pPr>
            <a:r>
              <a:rPr lang="en-US" dirty="0"/>
              <a:t>Start the recorder</a:t>
            </a:r>
          </a:p>
          <a:p>
            <a:pPr lvl="1"/>
            <a:r>
              <a:rPr lang="en-US" dirty="0">
                <a:solidFill>
                  <a:srgbClr val="FF0000"/>
                </a:solidFill>
              </a:rPr>
              <a:t>Set it to absolute recording</a:t>
            </a:r>
          </a:p>
          <a:p>
            <a:pPr lvl="1"/>
            <a:r>
              <a:rPr lang="en-US" dirty="0">
                <a:solidFill>
                  <a:srgbClr val="FF0000"/>
                </a:solidFill>
              </a:rPr>
              <a:t>Make sure Module1 is visible</a:t>
            </a:r>
          </a:p>
          <a:p>
            <a:pPr lvl="1"/>
            <a:r>
              <a:rPr lang="en-US" dirty="0">
                <a:solidFill>
                  <a:srgbClr val="FF0000"/>
                </a:solidFill>
              </a:rPr>
              <a:t>Select cells C2:C7</a:t>
            </a:r>
          </a:p>
          <a:p>
            <a:pPr lvl="1"/>
            <a:r>
              <a:rPr lang="en-US" dirty="0">
                <a:solidFill>
                  <a:srgbClr val="FF0000"/>
                </a:solidFill>
              </a:rPr>
              <a:t>Click Copy button (mention </a:t>
            </a:r>
            <a:r>
              <a:rPr lang="en-US" dirty="0" err="1">
                <a:solidFill>
                  <a:srgbClr val="FF0000"/>
                </a:solidFill>
              </a:rPr>
              <a:t>control+c</a:t>
            </a:r>
            <a:r>
              <a:rPr lang="en-US" dirty="0">
                <a:solidFill>
                  <a:srgbClr val="FF0000"/>
                </a:solidFill>
              </a:rPr>
              <a:t>)</a:t>
            </a:r>
          </a:p>
          <a:p>
            <a:pPr lvl="1"/>
            <a:r>
              <a:rPr lang="en-US" dirty="0">
                <a:solidFill>
                  <a:srgbClr val="FF0000"/>
                </a:solidFill>
              </a:rPr>
              <a:t>Select sheet </a:t>
            </a:r>
            <a:r>
              <a:rPr lang="en-US" dirty="0" err="1">
                <a:solidFill>
                  <a:srgbClr val="FF0000"/>
                </a:solidFill>
              </a:rPr>
              <a:t>CallHistory</a:t>
            </a:r>
            <a:endParaRPr lang="en-US" dirty="0">
              <a:solidFill>
                <a:srgbClr val="FF0000"/>
              </a:solidFill>
            </a:endParaRPr>
          </a:p>
          <a:p>
            <a:pPr>
              <a:spcBef>
                <a:spcPts val="600"/>
              </a:spcBef>
            </a:pPr>
            <a:endParaRPr lang="en-US" dirty="0"/>
          </a:p>
        </p:txBody>
      </p:sp>
    </p:spTree>
    <p:extLst>
      <p:ext uri="{BB962C8B-B14F-4D97-AF65-F5344CB8AC3E}">
        <p14:creationId xmlns:p14="http://schemas.microsoft.com/office/powerpoint/2010/main" val="159947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Smart recording</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pPr lvl="1"/>
            <a:r>
              <a:rPr lang="en-US" dirty="0">
                <a:solidFill>
                  <a:srgbClr val="FF0000"/>
                </a:solidFill>
              </a:rPr>
              <a:t>Press </a:t>
            </a:r>
            <a:r>
              <a:rPr lang="en-US" dirty="0" err="1">
                <a:solidFill>
                  <a:srgbClr val="FF0000"/>
                </a:solidFill>
              </a:rPr>
              <a:t>control+down</a:t>
            </a:r>
            <a:r>
              <a:rPr lang="en-US" dirty="0">
                <a:solidFill>
                  <a:srgbClr val="FF0000"/>
                </a:solidFill>
              </a:rPr>
              <a:t> until bottom of sheet is reached</a:t>
            </a:r>
          </a:p>
          <a:p>
            <a:pPr lvl="1"/>
            <a:r>
              <a:rPr lang="en-US" dirty="0">
                <a:solidFill>
                  <a:srgbClr val="FF0000"/>
                </a:solidFill>
              </a:rPr>
              <a:t>Press down arrow once more (cell A1048576)</a:t>
            </a:r>
          </a:p>
          <a:p>
            <a:pPr lvl="1"/>
            <a:r>
              <a:rPr lang="en-US" b="1" i="1" dirty="0">
                <a:solidFill>
                  <a:srgbClr val="FF0000"/>
                </a:solidFill>
              </a:rPr>
              <a:t>Set Relative recording</a:t>
            </a:r>
          </a:p>
          <a:p>
            <a:pPr lvl="1"/>
            <a:r>
              <a:rPr lang="en-US" dirty="0">
                <a:solidFill>
                  <a:srgbClr val="FF0000"/>
                </a:solidFill>
              </a:rPr>
              <a:t>Paste special transpose, values and number formats</a:t>
            </a:r>
          </a:p>
          <a:p>
            <a:pPr lvl="1"/>
            <a:r>
              <a:rPr lang="en-US" b="1" i="1" dirty="0">
                <a:solidFill>
                  <a:srgbClr val="FF0000"/>
                </a:solidFill>
              </a:rPr>
              <a:t>Absolute recording</a:t>
            </a:r>
          </a:p>
          <a:p>
            <a:pPr lvl="1"/>
            <a:r>
              <a:rPr lang="en-US" dirty="0">
                <a:solidFill>
                  <a:srgbClr val="FF0000"/>
                </a:solidFill>
              </a:rPr>
              <a:t>Activate Form sheet</a:t>
            </a:r>
          </a:p>
          <a:p>
            <a:pPr lvl="1"/>
            <a:r>
              <a:rPr lang="en-US" dirty="0">
                <a:solidFill>
                  <a:srgbClr val="FF0000"/>
                </a:solidFill>
              </a:rPr>
              <a:t>Clear cells C4:C7</a:t>
            </a:r>
          </a:p>
          <a:p>
            <a:pPr lvl="1"/>
            <a:r>
              <a:rPr lang="en-US" dirty="0">
                <a:solidFill>
                  <a:srgbClr val="FF0000"/>
                </a:solidFill>
              </a:rPr>
              <a:t>Select cell C4</a:t>
            </a:r>
          </a:p>
          <a:p>
            <a:r>
              <a:rPr lang="en-US" dirty="0"/>
              <a:t>Stop recording</a:t>
            </a:r>
          </a:p>
        </p:txBody>
      </p:sp>
    </p:spTree>
    <p:extLst>
      <p:ext uri="{BB962C8B-B14F-4D97-AF65-F5344CB8AC3E}">
        <p14:creationId xmlns:p14="http://schemas.microsoft.com/office/powerpoint/2010/main" val="87538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Smart recording</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Now test the macro</a:t>
            </a:r>
          </a:p>
          <a:p>
            <a:pPr lvl="1"/>
            <a:r>
              <a:rPr lang="en-US" dirty="0"/>
              <a:t>Explain about undo not working and why you should always save before testing</a:t>
            </a:r>
          </a:p>
        </p:txBody>
      </p:sp>
    </p:spTree>
    <p:extLst>
      <p:ext uri="{BB962C8B-B14F-4D97-AF65-F5344CB8AC3E}">
        <p14:creationId xmlns:p14="http://schemas.microsoft.com/office/powerpoint/2010/main" val="365928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Spare time? Office Script recording</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hlinkClick r:id="rId2"/>
              </a:rPr>
              <a:t>Open same file on office.com</a:t>
            </a:r>
            <a:r>
              <a:rPr lang="en-US" dirty="0"/>
              <a:t> and try recording same macro there</a:t>
            </a:r>
          </a:p>
        </p:txBody>
      </p:sp>
    </p:spTree>
    <p:extLst>
      <p:ext uri="{BB962C8B-B14F-4D97-AF65-F5344CB8AC3E}">
        <p14:creationId xmlns:p14="http://schemas.microsoft.com/office/powerpoint/2010/main" val="295468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65E0-462B-4CA9-B641-5B2AD025A834}"/>
              </a:ext>
            </a:extLst>
          </p:cNvPr>
          <p:cNvSpPr>
            <a:spLocks noGrp="1"/>
          </p:cNvSpPr>
          <p:nvPr>
            <p:ph type="title"/>
          </p:nvPr>
        </p:nvSpPr>
        <p:spPr>
          <a:xfrm>
            <a:off x="6096000" y="2002631"/>
            <a:ext cx="5314950" cy="2852738"/>
          </a:xfrm>
        </p:spPr>
        <p:txBody>
          <a:bodyPr anchor="ctr"/>
          <a:lstStyle/>
          <a:p>
            <a:r>
              <a:rPr lang="en-US" dirty="0"/>
              <a:t>Smart recording, </a:t>
            </a:r>
            <a:br>
              <a:rPr lang="en-US" dirty="0"/>
            </a:br>
            <a:br>
              <a:rPr lang="en-US" dirty="0"/>
            </a:br>
            <a:r>
              <a:rPr lang="en-US" dirty="0"/>
              <a:t>Questions?</a:t>
            </a:r>
          </a:p>
        </p:txBody>
      </p:sp>
    </p:spTree>
    <p:extLst>
      <p:ext uri="{BB962C8B-B14F-4D97-AF65-F5344CB8AC3E}">
        <p14:creationId xmlns:p14="http://schemas.microsoft.com/office/powerpoint/2010/main" val="344052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76501-6740-4AFF-B643-7871480DE95B}"/>
              </a:ext>
            </a:extLst>
          </p:cNvPr>
          <p:cNvSpPr>
            <a:spLocks noGrp="1"/>
          </p:cNvSpPr>
          <p:nvPr>
            <p:ph type="title"/>
          </p:nvPr>
        </p:nvSpPr>
        <p:spPr/>
        <p:txBody>
          <a:bodyPr/>
          <a:lstStyle/>
          <a:p>
            <a:r>
              <a:rPr lang="en-US" dirty="0"/>
              <a:t>Required last slides</a:t>
            </a:r>
          </a:p>
        </p:txBody>
      </p:sp>
    </p:spTree>
    <p:extLst>
      <p:ext uri="{BB962C8B-B14F-4D97-AF65-F5344CB8AC3E}">
        <p14:creationId xmlns:p14="http://schemas.microsoft.com/office/powerpoint/2010/main" val="2505600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5DAA6-0D49-4CA3-95CE-7EC33D3C66CA}"/>
              </a:ext>
            </a:extLst>
          </p:cNvPr>
          <p:cNvSpPr>
            <a:spLocks noGrp="1"/>
          </p:cNvSpPr>
          <p:nvPr>
            <p:ph type="body" sz="quarter" idx="10"/>
          </p:nvPr>
        </p:nvSpPr>
        <p:spPr>
          <a:xfrm>
            <a:off x="6767015" y="4565626"/>
            <a:ext cx="5059538" cy="2292374"/>
          </a:xfrm>
        </p:spPr>
        <p:txBody>
          <a:bodyPr/>
          <a:lstStyle/>
          <a:p>
            <a:pPr algn="ctr"/>
            <a:r>
              <a:rPr lang="en-US" sz="2400" dirty="0">
                <a:hlinkClick r:id="rId2"/>
              </a:rPr>
              <a:t>https://bit.ly/SessionEvaluationSurvey</a:t>
            </a:r>
            <a:r>
              <a:rPr lang="en-US" sz="2400" dirty="0"/>
              <a:t> </a:t>
            </a:r>
          </a:p>
        </p:txBody>
      </p:sp>
      <p:pic>
        <p:nvPicPr>
          <p:cNvPr id="4" name="Picture 3" descr="A picture containing indoor, crossword, black, piece&#10;&#10;Description automatically generated">
            <a:extLst>
              <a:ext uri="{FF2B5EF4-FFF2-40B4-BE49-F238E27FC236}">
                <a16:creationId xmlns:a16="http://schemas.microsoft.com/office/drawing/2014/main" id="{861E7784-7278-4D46-8682-A25D88DDC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125" y="676276"/>
            <a:ext cx="3500438" cy="3500438"/>
          </a:xfrm>
          <a:prstGeom prst="rect">
            <a:avLst/>
          </a:prstGeom>
        </p:spPr>
      </p:pic>
    </p:spTree>
    <p:extLst>
      <p:ext uri="{BB962C8B-B14F-4D97-AF65-F5344CB8AC3E}">
        <p14:creationId xmlns:p14="http://schemas.microsoft.com/office/powerpoint/2010/main" val="14169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77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8790-33E7-4846-966E-F373D312ADA9}"/>
              </a:ext>
            </a:extLst>
          </p:cNvPr>
          <p:cNvSpPr>
            <a:spLocks noGrp="1"/>
          </p:cNvSpPr>
          <p:nvPr>
            <p:ph type="ctrTitle"/>
          </p:nvPr>
        </p:nvSpPr>
        <p:spPr>
          <a:xfrm>
            <a:off x="1033075" y="1249299"/>
            <a:ext cx="6701222" cy="2387600"/>
          </a:xfrm>
        </p:spPr>
        <p:txBody>
          <a:bodyPr/>
          <a:lstStyle/>
          <a:p>
            <a:r>
              <a:rPr lang="en-US" dirty="0"/>
              <a:t>Thank you</a:t>
            </a:r>
          </a:p>
        </p:txBody>
      </p:sp>
      <p:sp>
        <p:nvSpPr>
          <p:cNvPr id="3" name="Text Placeholder 2">
            <a:extLst>
              <a:ext uri="{FF2B5EF4-FFF2-40B4-BE49-F238E27FC236}">
                <a16:creationId xmlns:a16="http://schemas.microsoft.com/office/drawing/2014/main" id="{0685C842-30AC-4007-A4F9-9A8E31BD8FD0}"/>
              </a:ext>
            </a:extLst>
          </p:cNvPr>
          <p:cNvSpPr>
            <a:spLocks noGrp="1"/>
          </p:cNvSpPr>
          <p:nvPr>
            <p:ph type="subTitle" idx="1"/>
          </p:nvPr>
        </p:nvSpPr>
        <p:spPr>
          <a:xfrm>
            <a:off x="1005840" y="4122708"/>
            <a:ext cx="7242047" cy="1655763"/>
          </a:xfrm>
        </p:spPr>
        <p:txBody>
          <a:bodyPr/>
          <a:lstStyle/>
          <a:p>
            <a:r>
              <a:rPr lang="en-US" dirty="0"/>
              <a:t>info@jkp-ads.com</a:t>
            </a:r>
          </a:p>
          <a:p>
            <a:r>
              <a:rPr lang="en-US" dirty="0"/>
              <a:t>https://jkp-ads.com https://www.linkedin.com/in/jankarelpieterse</a:t>
            </a:r>
          </a:p>
        </p:txBody>
      </p:sp>
      <p:pic>
        <p:nvPicPr>
          <p:cNvPr id="5" name="Picture 4" descr="A close up of a sign&#10;&#10;Description automatically generated">
            <a:extLst>
              <a:ext uri="{FF2B5EF4-FFF2-40B4-BE49-F238E27FC236}">
                <a16:creationId xmlns:a16="http://schemas.microsoft.com/office/drawing/2014/main" id="{80FB604E-051D-4C0C-A767-7B862F495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074" y="255947"/>
            <a:ext cx="2181051" cy="2048341"/>
          </a:xfrm>
          <a:prstGeom prst="rect">
            <a:avLst/>
          </a:prstGeom>
        </p:spPr>
      </p:pic>
    </p:spTree>
    <p:extLst>
      <p:ext uri="{BB962C8B-B14F-4D97-AF65-F5344CB8AC3E}">
        <p14:creationId xmlns:p14="http://schemas.microsoft.com/office/powerpoint/2010/main" val="13538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Source file</a:t>
            </a:r>
          </a:p>
          <a:p>
            <a:r>
              <a:rPr lang="en-US" dirty="0"/>
              <a:t>Activating the developer tab</a:t>
            </a:r>
          </a:p>
          <a:p>
            <a:r>
              <a:rPr lang="en-US" dirty="0"/>
              <a:t>Recording a macro (demo)</a:t>
            </a:r>
          </a:p>
          <a:p>
            <a:r>
              <a:rPr lang="en-US" dirty="0"/>
              <a:t>Absolute and relative recording</a:t>
            </a:r>
          </a:p>
          <a:p>
            <a:r>
              <a:rPr lang="en-US" dirty="0"/>
              <a:t>Smart recording</a:t>
            </a:r>
          </a:p>
          <a:p>
            <a:r>
              <a:rPr lang="en-US" dirty="0"/>
              <a:t>Office Script recording (if there’s still time)</a:t>
            </a:r>
          </a:p>
          <a:p>
            <a:r>
              <a:rPr lang="en-US" dirty="0"/>
              <a:t>Q&amp;A</a:t>
            </a:r>
          </a:p>
        </p:txBody>
      </p:sp>
    </p:spTree>
    <p:extLst>
      <p:ext uri="{BB962C8B-B14F-4D97-AF65-F5344CB8AC3E}">
        <p14:creationId xmlns:p14="http://schemas.microsoft.com/office/powerpoint/2010/main" val="183615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The source file</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Explain </a:t>
            </a:r>
            <a:r>
              <a:rPr lang="en-US" dirty="0">
                <a:hlinkClick r:id="rId2" action="ppaction://hlinkfile"/>
              </a:rPr>
              <a:t>source file</a:t>
            </a:r>
            <a:endParaRPr lang="en-US" dirty="0"/>
          </a:p>
          <a:p>
            <a:r>
              <a:rPr lang="en-US" dirty="0"/>
              <a:t>Explain activating the developer tab</a:t>
            </a:r>
          </a:p>
          <a:p>
            <a:r>
              <a:rPr lang="en-US"/>
              <a:t>Make sure Excel and VBA Editor are side-by-side</a:t>
            </a:r>
          </a:p>
          <a:p>
            <a:r>
              <a:rPr lang="en-US"/>
              <a:t>Demo </a:t>
            </a:r>
            <a:r>
              <a:rPr lang="en-US" dirty="0"/>
              <a:t>recording a macro</a:t>
            </a:r>
          </a:p>
        </p:txBody>
      </p:sp>
    </p:spTree>
    <p:extLst>
      <p:ext uri="{BB962C8B-B14F-4D97-AF65-F5344CB8AC3E}">
        <p14:creationId xmlns:p14="http://schemas.microsoft.com/office/powerpoint/2010/main" val="76796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Activating the Developer tab</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Enable the Developer tab:</a:t>
            </a:r>
          </a:p>
          <a:p>
            <a:pPr lvl="1"/>
            <a:r>
              <a:rPr lang="en-US" dirty="0"/>
              <a:t>Right-click a tab of the ribbon and </a:t>
            </a:r>
            <a:br>
              <a:rPr lang="en-US" dirty="0"/>
            </a:br>
            <a:r>
              <a:rPr lang="en-US" dirty="0"/>
              <a:t>choose </a:t>
            </a:r>
            <a:r>
              <a:rPr lang="en-US" i="1" dirty="0"/>
              <a:t>Customize the Ribbon…</a:t>
            </a:r>
          </a:p>
          <a:p>
            <a:pPr lvl="1"/>
            <a:r>
              <a:rPr lang="en-US" dirty="0"/>
              <a:t>Check the box next to Developer</a:t>
            </a:r>
          </a:p>
          <a:p>
            <a:pPr lvl="1"/>
            <a:endParaRPr lang="en-US" i="1" dirty="0"/>
          </a:p>
          <a:p>
            <a:pPr lvl="1"/>
            <a:endParaRPr lang="en-US" i="1" dirty="0"/>
          </a:p>
          <a:p>
            <a:pPr lvl="1"/>
            <a:endParaRPr lang="en-US" i="1" dirty="0"/>
          </a:p>
          <a:p>
            <a:pPr lvl="1"/>
            <a:endParaRPr lang="en-US" i="1" dirty="0"/>
          </a:p>
          <a:p>
            <a:pPr lvl="1"/>
            <a:endParaRPr lang="en-US" i="1" dirty="0"/>
          </a:p>
          <a:p>
            <a:pPr lvl="1"/>
            <a:endParaRPr lang="en-US" i="1" dirty="0"/>
          </a:p>
          <a:p>
            <a:endParaRPr lang="en-US" dirty="0"/>
          </a:p>
          <a:p>
            <a:endParaRPr lang="en-US" dirty="0"/>
          </a:p>
          <a:p>
            <a:endParaRPr lang="en-US" dirty="0"/>
          </a:p>
          <a:p>
            <a:endParaRPr lang="en-US" dirty="0"/>
          </a:p>
          <a:p>
            <a:endParaRPr lang="en-US" dirty="0"/>
          </a:p>
        </p:txBody>
      </p:sp>
      <p:pic>
        <p:nvPicPr>
          <p:cNvPr id="1026" name="Picture 2">
            <a:extLst>
              <a:ext uri="{FF2B5EF4-FFF2-40B4-BE49-F238E27FC236}">
                <a16:creationId xmlns:a16="http://schemas.microsoft.com/office/drawing/2014/main" id="{C77728A2-0DBB-4B42-942F-965BDF6AE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11" y="2966943"/>
            <a:ext cx="275272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31DF777-3B61-458C-B14E-E8048F412DAE}"/>
              </a:ext>
            </a:extLst>
          </p:cNvPr>
          <p:cNvPicPr>
            <a:picLocks noChangeAspect="1"/>
          </p:cNvPicPr>
          <p:nvPr/>
        </p:nvPicPr>
        <p:blipFill>
          <a:blip r:embed="rId3"/>
          <a:stretch>
            <a:fillRect/>
          </a:stretch>
        </p:blipFill>
        <p:spPr>
          <a:xfrm>
            <a:off x="6478635" y="1898462"/>
            <a:ext cx="5713365" cy="4689663"/>
          </a:xfrm>
          <a:prstGeom prst="rect">
            <a:avLst/>
          </a:prstGeom>
        </p:spPr>
      </p:pic>
    </p:spTree>
    <p:extLst>
      <p:ext uri="{BB962C8B-B14F-4D97-AF65-F5344CB8AC3E}">
        <p14:creationId xmlns:p14="http://schemas.microsoft.com/office/powerpoint/2010/main" val="129843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Recording a macro</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Start the Macro recorder:</a:t>
            </a:r>
          </a:p>
          <a:p>
            <a:endParaRPr lang="en-US" dirty="0"/>
          </a:p>
        </p:txBody>
      </p:sp>
      <p:pic>
        <p:nvPicPr>
          <p:cNvPr id="4" name="Picture 3">
            <a:extLst>
              <a:ext uri="{FF2B5EF4-FFF2-40B4-BE49-F238E27FC236}">
                <a16:creationId xmlns:a16="http://schemas.microsoft.com/office/drawing/2014/main" id="{F2231312-1701-4D72-9D06-D5EAC542FA45}"/>
              </a:ext>
            </a:extLst>
          </p:cNvPr>
          <p:cNvPicPr>
            <a:picLocks noChangeAspect="1"/>
          </p:cNvPicPr>
          <p:nvPr/>
        </p:nvPicPr>
        <p:blipFill>
          <a:blip r:embed="rId2"/>
          <a:stretch>
            <a:fillRect/>
          </a:stretch>
        </p:blipFill>
        <p:spPr>
          <a:xfrm>
            <a:off x="3096000" y="2114714"/>
            <a:ext cx="6000000" cy="2628571"/>
          </a:xfrm>
          <a:prstGeom prst="rect">
            <a:avLst/>
          </a:prstGeom>
        </p:spPr>
      </p:pic>
      <p:pic>
        <p:nvPicPr>
          <p:cNvPr id="1026" name="Picture 2">
            <a:extLst>
              <a:ext uri="{FF2B5EF4-FFF2-40B4-BE49-F238E27FC236}">
                <a16:creationId xmlns:a16="http://schemas.microsoft.com/office/drawing/2014/main" id="{D1783955-9689-45F8-86B2-D9C95A1CD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000" y="4909566"/>
            <a:ext cx="477202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81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Recording a macro</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pPr>
              <a:spcBef>
                <a:spcPts val="600"/>
              </a:spcBef>
            </a:pPr>
            <a:r>
              <a:rPr lang="en-US" sz="2400" dirty="0"/>
              <a:t>Record macro with these steps:</a:t>
            </a:r>
          </a:p>
          <a:p>
            <a:pPr lvl="1"/>
            <a:r>
              <a:rPr lang="en-US" sz="2000" dirty="0">
                <a:solidFill>
                  <a:srgbClr val="FF0000"/>
                </a:solidFill>
              </a:rPr>
              <a:t>Select data entry cells C2:C7</a:t>
            </a:r>
          </a:p>
          <a:p>
            <a:pPr lvl="1"/>
            <a:r>
              <a:rPr lang="en-US" sz="2000" dirty="0">
                <a:solidFill>
                  <a:srgbClr val="FF0000"/>
                </a:solidFill>
              </a:rPr>
              <a:t>Copy</a:t>
            </a:r>
          </a:p>
          <a:p>
            <a:pPr lvl="1"/>
            <a:r>
              <a:rPr lang="en-US" sz="2000" dirty="0">
                <a:solidFill>
                  <a:srgbClr val="FF0000"/>
                </a:solidFill>
              </a:rPr>
              <a:t>Select cell A2 of Call History</a:t>
            </a:r>
          </a:p>
          <a:p>
            <a:pPr lvl="1"/>
            <a:r>
              <a:rPr lang="en-US" sz="2000" dirty="0">
                <a:solidFill>
                  <a:srgbClr val="FF0000"/>
                </a:solidFill>
              </a:rPr>
              <a:t>Paste special values and </a:t>
            </a:r>
            <a:r>
              <a:rPr lang="en-US" sz="2000" dirty="0" err="1">
                <a:solidFill>
                  <a:srgbClr val="FF0000"/>
                </a:solidFill>
              </a:rPr>
              <a:t>numberformats</a:t>
            </a:r>
            <a:r>
              <a:rPr lang="en-US" sz="2000" dirty="0">
                <a:solidFill>
                  <a:srgbClr val="FF0000"/>
                </a:solidFill>
              </a:rPr>
              <a:t> and transpose</a:t>
            </a:r>
          </a:p>
          <a:p>
            <a:pPr lvl="1"/>
            <a:r>
              <a:rPr lang="en-US" sz="2000" dirty="0">
                <a:solidFill>
                  <a:srgbClr val="FF0000"/>
                </a:solidFill>
              </a:rPr>
              <a:t>Click on Form sheet, cell C4</a:t>
            </a:r>
          </a:p>
          <a:p>
            <a:pPr lvl="1"/>
            <a:r>
              <a:rPr lang="en-US" sz="2000" dirty="0">
                <a:solidFill>
                  <a:srgbClr val="FF0000"/>
                </a:solidFill>
              </a:rPr>
              <a:t>Hit Escape</a:t>
            </a:r>
          </a:p>
          <a:p>
            <a:pPr lvl="1"/>
            <a:r>
              <a:rPr lang="en-US" sz="2000" dirty="0">
                <a:solidFill>
                  <a:srgbClr val="FF0000"/>
                </a:solidFill>
              </a:rPr>
              <a:t>Stop recorder</a:t>
            </a:r>
          </a:p>
          <a:p>
            <a:pPr>
              <a:spcBef>
                <a:spcPts val="600"/>
              </a:spcBef>
            </a:pPr>
            <a:r>
              <a:rPr lang="en-US" sz="2400" dirty="0"/>
              <a:t>Show macro code</a:t>
            </a:r>
          </a:p>
          <a:p>
            <a:pPr>
              <a:spcBef>
                <a:spcPts val="600"/>
              </a:spcBef>
            </a:pPr>
            <a:r>
              <a:rPr lang="en-US" sz="2400" dirty="0"/>
              <a:t>Change entries and run macro, explain problem of overwriting the table row</a:t>
            </a:r>
          </a:p>
          <a:p>
            <a:pPr>
              <a:spcBef>
                <a:spcPts val="600"/>
              </a:spcBef>
            </a:pPr>
            <a:endParaRPr lang="en-US" sz="2400" dirty="0"/>
          </a:p>
        </p:txBody>
      </p:sp>
    </p:spTree>
    <p:extLst>
      <p:ext uri="{BB962C8B-B14F-4D97-AF65-F5344CB8AC3E}">
        <p14:creationId xmlns:p14="http://schemas.microsoft.com/office/powerpoint/2010/main" val="257813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Absolute and relative recording</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Start recording another macro and show what happens when we switch the absolute reference button, repeat the exact steps </a:t>
            </a:r>
          </a:p>
          <a:p>
            <a:pPr lvl="1"/>
            <a:r>
              <a:rPr lang="en-US" dirty="0">
                <a:solidFill>
                  <a:srgbClr val="FF0000"/>
                </a:solidFill>
              </a:rPr>
              <a:t>Start in cell A1</a:t>
            </a:r>
          </a:p>
          <a:p>
            <a:pPr lvl="1"/>
            <a:r>
              <a:rPr lang="en-US" dirty="0">
                <a:solidFill>
                  <a:srgbClr val="FF0000"/>
                </a:solidFill>
              </a:rPr>
              <a:t>Turn on recorder</a:t>
            </a:r>
          </a:p>
          <a:p>
            <a:pPr lvl="1"/>
            <a:r>
              <a:rPr lang="en-US" dirty="0">
                <a:solidFill>
                  <a:srgbClr val="FF0000"/>
                </a:solidFill>
              </a:rPr>
              <a:t>Enter something in cell A2</a:t>
            </a:r>
          </a:p>
          <a:p>
            <a:r>
              <a:rPr lang="en-US" dirty="0"/>
              <a:t>Stop recorder, repeat from above, </a:t>
            </a:r>
            <a:br>
              <a:rPr lang="en-US" dirty="0"/>
            </a:br>
            <a:r>
              <a:rPr lang="en-US" dirty="0"/>
              <a:t>now enabling relative recording</a:t>
            </a:r>
          </a:p>
        </p:txBody>
      </p:sp>
      <p:pic>
        <p:nvPicPr>
          <p:cNvPr id="5" name="Picture 4" descr="A screenshot of a cell phone&#10;&#10;Description automatically generated">
            <a:extLst>
              <a:ext uri="{FF2B5EF4-FFF2-40B4-BE49-F238E27FC236}">
                <a16:creationId xmlns:a16="http://schemas.microsoft.com/office/drawing/2014/main" id="{52778E01-6820-4C9A-BAAD-01C067079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546" y="2590316"/>
            <a:ext cx="4324954" cy="3467584"/>
          </a:xfrm>
          <a:prstGeom prst="rect">
            <a:avLst/>
          </a:prstGeom>
        </p:spPr>
      </p:pic>
    </p:spTree>
    <p:extLst>
      <p:ext uri="{BB962C8B-B14F-4D97-AF65-F5344CB8AC3E}">
        <p14:creationId xmlns:p14="http://schemas.microsoft.com/office/powerpoint/2010/main" val="1319824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65E0-462B-4CA9-B641-5B2AD025A834}"/>
              </a:ext>
            </a:extLst>
          </p:cNvPr>
          <p:cNvSpPr>
            <a:spLocks noGrp="1"/>
          </p:cNvSpPr>
          <p:nvPr>
            <p:ph type="title"/>
          </p:nvPr>
        </p:nvSpPr>
        <p:spPr>
          <a:xfrm>
            <a:off x="6096000" y="2002631"/>
            <a:ext cx="5314950" cy="2852738"/>
          </a:xfrm>
        </p:spPr>
        <p:txBody>
          <a:bodyPr anchor="ctr"/>
          <a:lstStyle/>
          <a:p>
            <a:r>
              <a:rPr lang="en-US" dirty="0"/>
              <a:t>Smart recording,</a:t>
            </a:r>
            <a:br>
              <a:rPr lang="en-US" dirty="0"/>
            </a:br>
            <a:br>
              <a:rPr lang="en-US" dirty="0"/>
            </a:br>
            <a:r>
              <a:rPr lang="en-US" dirty="0"/>
              <a:t>Let’s do it!</a:t>
            </a:r>
          </a:p>
        </p:txBody>
      </p:sp>
    </p:spTree>
    <p:extLst>
      <p:ext uri="{BB962C8B-B14F-4D97-AF65-F5344CB8AC3E}">
        <p14:creationId xmlns:p14="http://schemas.microsoft.com/office/powerpoint/2010/main" val="163571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Recording a macro</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Fill out the details of the macro:</a:t>
            </a:r>
          </a:p>
          <a:p>
            <a:endParaRPr lang="en-US" dirty="0"/>
          </a:p>
          <a:p>
            <a:endParaRPr lang="en-US" dirty="0"/>
          </a:p>
          <a:p>
            <a:endParaRPr lang="en-US" dirty="0"/>
          </a:p>
          <a:p>
            <a:endParaRPr lang="en-US" dirty="0"/>
          </a:p>
          <a:p>
            <a:endParaRPr lang="en-US" dirty="0"/>
          </a:p>
          <a:p>
            <a:r>
              <a:rPr lang="en-US" dirty="0"/>
              <a:t>Note the “</a:t>
            </a:r>
            <a:r>
              <a:rPr lang="en-US" i="1" dirty="0"/>
              <a:t>Store Macro In</a:t>
            </a:r>
            <a:r>
              <a:rPr lang="en-US" dirty="0"/>
              <a:t>” drop-down!</a:t>
            </a:r>
          </a:p>
          <a:p>
            <a:endParaRPr lang="en-US" dirty="0"/>
          </a:p>
        </p:txBody>
      </p:sp>
      <p:pic>
        <p:nvPicPr>
          <p:cNvPr id="6" name="Picture 5" descr="A screenshot of a social media post&#10;&#10;Description automatically generated">
            <a:extLst>
              <a:ext uri="{FF2B5EF4-FFF2-40B4-BE49-F238E27FC236}">
                <a16:creationId xmlns:a16="http://schemas.microsoft.com/office/drawing/2014/main" id="{F4F662E0-1669-44BD-A62B-53626F44D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2223888"/>
            <a:ext cx="6335009" cy="2848373"/>
          </a:xfrm>
          <a:prstGeom prst="rect">
            <a:avLst/>
          </a:prstGeom>
        </p:spPr>
      </p:pic>
    </p:spTree>
    <p:extLst>
      <p:ext uri="{BB962C8B-B14F-4D97-AF65-F5344CB8AC3E}">
        <p14:creationId xmlns:p14="http://schemas.microsoft.com/office/powerpoint/2010/main" val="26360878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5.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Excel Summit South 2019">
  <a:themeElements>
    <a:clrScheme name="ESS 2020">
      <a:dk1>
        <a:sysClr val="windowText" lastClr="000000"/>
      </a:dk1>
      <a:lt1>
        <a:sysClr val="window" lastClr="FFFFFF"/>
      </a:lt1>
      <a:dk2>
        <a:srgbClr val="45A649"/>
      </a:dk2>
      <a:lt2>
        <a:srgbClr val="E7E6E6"/>
      </a:lt2>
      <a:accent1>
        <a:srgbClr val="0E6B37"/>
      </a:accent1>
      <a:accent2>
        <a:srgbClr val="89C549"/>
      </a:accent2>
      <a:accent3>
        <a:srgbClr val="168BA2"/>
      </a:accent3>
      <a:accent4>
        <a:srgbClr val="48BFA4"/>
      </a:accent4>
      <a:accent5>
        <a:srgbClr val="F18F01"/>
      </a:accent5>
      <a:accent6>
        <a:srgbClr val="8A8A8A"/>
      </a:accent6>
      <a:hlink>
        <a:srgbClr val="45A649"/>
      </a:hlink>
      <a:folHlink>
        <a:srgbClr val="8A8A8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800" dirty="0" err="1" smtClean="0"/>
        </a:defPPr>
      </a:lstStyle>
    </a:txDef>
  </a:objectDefaults>
  <a:extraClrSchemeLst/>
  <a:extLst>
    <a:ext uri="{05A4C25C-085E-4340-85A3-A5531E510DB2}">
      <thm15:themeFamily xmlns:thm15="http://schemas.microsoft.com/office/thememl/2012/main" name="ESS 2019 v5.potx" id="{BDBBD7ED-43D7-450C-A778-8751BEF0CADF}" vid="{BBF3D3EA-9838-4943-BE0F-428C1020F3F6}"/>
    </a:ext>
  </a:extLst>
</a:theme>
</file>

<file path=ppt/theme/theme2.xml><?xml version="1.0" encoding="utf-8"?>
<a:theme xmlns:a="http://schemas.openxmlformats.org/drawingml/2006/main" name="Office Theme">
  <a:themeElements>
    <a:clrScheme name="ESS 2020">
      <a:dk1>
        <a:sysClr val="windowText" lastClr="000000"/>
      </a:dk1>
      <a:lt1>
        <a:sysClr val="window" lastClr="FFFFFF"/>
      </a:lt1>
      <a:dk2>
        <a:srgbClr val="45A649"/>
      </a:dk2>
      <a:lt2>
        <a:srgbClr val="E7E6E6"/>
      </a:lt2>
      <a:accent1>
        <a:srgbClr val="0E6B37"/>
      </a:accent1>
      <a:accent2>
        <a:srgbClr val="89C549"/>
      </a:accent2>
      <a:accent3>
        <a:srgbClr val="168BA2"/>
      </a:accent3>
      <a:accent4>
        <a:srgbClr val="48BFA4"/>
      </a:accent4>
      <a:accent5>
        <a:srgbClr val="F18F01"/>
      </a:accent5>
      <a:accent6>
        <a:srgbClr val="8A8A8A"/>
      </a:accent6>
      <a:hlink>
        <a:srgbClr val="45A649"/>
      </a:hlink>
      <a:folHlink>
        <a:srgbClr val="8A8A8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8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SS 2020">
      <a:dk1>
        <a:sysClr val="windowText" lastClr="000000"/>
      </a:dk1>
      <a:lt1>
        <a:sysClr val="window" lastClr="FFFFFF"/>
      </a:lt1>
      <a:dk2>
        <a:srgbClr val="45A649"/>
      </a:dk2>
      <a:lt2>
        <a:srgbClr val="E7E6E6"/>
      </a:lt2>
      <a:accent1>
        <a:srgbClr val="0E6B37"/>
      </a:accent1>
      <a:accent2>
        <a:srgbClr val="89C549"/>
      </a:accent2>
      <a:accent3>
        <a:srgbClr val="168BA2"/>
      </a:accent3>
      <a:accent4>
        <a:srgbClr val="48BFA4"/>
      </a:accent4>
      <a:accent5>
        <a:srgbClr val="F18F01"/>
      </a:accent5>
      <a:accent6>
        <a:srgbClr val="8A8A8A"/>
      </a:accent6>
      <a:hlink>
        <a:srgbClr val="45A649"/>
      </a:hlink>
      <a:folHlink>
        <a:srgbClr val="8A8A8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8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 2019</Template>
  <TotalTime>2374</TotalTime>
  <Words>506</Words>
  <Application>Microsoft Office PowerPoint</Application>
  <PresentationFormat>Widescreen</PresentationFormat>
  <Paragraphs>96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Franklin Gothic Book</vt:lpstr>
      <vt:lpstr>Franklin Gothic Medium</vt:lpstr>
      <vt:lpstr>Segoe UI</vt:lpstr>
      <vt:lpstr>Excel Summit South 2019</vt:lpstr>
      <vt:lpstr>Smart macro recording</vt:lpstr>
      <vt:lpstr>Content</vt:lpstr>
      <vt:lpstr>The source file</vt:lpstr>
      <vt:lpstr>Activating the Developer tab</vt:lpstr>
      <vt:lpstr>Recording a macro</vt:lpstr>
      <vt:lpstr>Recording a macro</vt:lpstr>
      <vt:lpstr>Absolute and relative recording</vt:lpstr>
      <vt:lpstr>Smart recording,  Let’s do it!</vt:lpstr>
      <vt:lpstr>Recording a macro</vt:lpstr>
      <vt:lpstr>Smart recording, preparations</vt:lpstr>
      <vt:lpstr>Smart recording</vt:lpstr>
      <vt:lpstr>Smart recording</vt:lpstr>
      <vt:lpstr>Smart recording</vt:lpstr>
      <vt:lpstr>Spare time? Office Script recording</vt:lpstr>
      <vt:lpstr>Smart recording,   Questions?</vt:lpstr>
      <vt:lpstr>Required last slides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more effective charts</dc:title>
  <dc:creator>echo swinford</dc:creator>
  <cp:lastModifiedBy>Jan Karel Pieterse</cp:lastModifiedBy>
  <cp:revision>92</cp:revision>
  <dcterms:created xsi:type="dcterms:W3CDTF">2019-07-11T15:57:10Z</dcterms:created>
  <dcterms:modified xsi:type="dcterms:W3CDTF">2020-07-17T14:26:29Z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2838141</vt:lpwstr>
  </property>
  <property fmtid="{D5CDD505-2E9C-101B-9397-08002B2CF9AE}" pid="3" name="NXPowerLiteSettings">
    <vt:lpwstr>C9000AA0054001</vt:lpwstr>
  </property>
  <property fmtid="{D5CDD505-2E9C-101B-9397-08002B2CF9AE}" pid="4" name="NXPowerLiteVersion">
    <vt:lpwstr>D8.0.1</vt:lpwstr>
  </property>
</Properties>
</file>