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73" r:id="rId4"/>
    <p:sldId id="277" r:id="rId5"/>
    <p:sldId id="259" r:id="rId6"/>
    <p:sldId id="274" r:id="rId7"/>
    <p:sldId id="276" r:id="rId8"/>
    <p:sldId id="275" r:id="rId9"/>
    <p:sldId id="278" r:id="rId10"/>
    <p:sldId id="270" r:id="rId11"/>
    <p:sldId id="271"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06" autoAdjust="0"/>
    <p:restoredTop sz="94654" autoAdjust="0"/>
  </p:normalViewPr>
  <p:slideViewPr>
    <p:cSldViewPr snapToGrid="0">
      <p:cViewPr varScale="1">
        <p:scale>
          <a:sx n="98" d="100"/>
          <a:sy n="98" d="100"/>
        </p:scale>
        <p:origin x="72"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866"/>
    </p:cViewPr>
  </p:sorterViewPr>
  <p:notesViewPr>
    <p:cSldViewPr snapToGrid="0" showGuides="1">
      <p:cViewPr varScale="1">
        <p:scale>
          <a:sx n="62" d="100"/>
          <a:sy n="62" d="100"/>
        </p:scale>
        <p:origin x="18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8F1F4-83B9-42C0-A56B-55D8D642F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216D610-C81F-494B-BAC8-660FEF2DB3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71D4C3-2F36-4A70-9258-0D158B2A87C4}" type="datetimeFigureOut">
              <a:rPr lang="en-US"/>
              <a:t>7/22/2020</a:t>
            </a:fld>
            <a:endParaRPr/>
          </a:p>
        </p:txBody>
      </p:sp>
      <p:sp>
        <p:nvSpPr>
          <p:cNvPr id="4" name="Footer Placeholder 3">
            <a:extLst>
              <a:ext uri="{FF2B5EF4-FFF2-40B4-BE49-F238E27FC236}">
                <a16:creationId xmlns:a16="http://schemas.microsoft.com/office/drawing/2014/main" id="{BEC56B09-D873-4C22-90C8-8C30916606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a:extLst>
              <a:ext uri="{FF2B5EF4-FFF2-40B4-BE49-F238E27FC236}">
                <a16:creationId xmlns:a16="http://schemas.microsoft.com/office/drawing/2014/main" id="{5F7A6D9B-A3F1-4564-A61C-7492634E36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CF4D19-9BAE-4E21-9503-A6C4E2DEA28F}" type="slidenum">
              <a:rPr/>
              <a:t>‹#›</a:t>
            </a:fld>
            <a:endParaRPr/>
          </a:p>
        </p:txBody>
      </p:sp>
    </p:spTree>
    <p:extLst>
      <p:ext uri="{BB962C8B-B14F-4D97-AF65-F5344CB8AC3E}">
        <p14:creationId xmlns:p14="http://schemas.microsoft.com/office/powerpoint/2010/main" val="3991746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9498E-9331-4814-A54C-245BDDD4261D}" type="datetimeFigureOut">
              <a:rPr lang="en-US"/>
              <a:t>7/22/2020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C8157-FCB9-437E-9C98-E99DCA27BAEF}" type="slidenum">
              <a:rPr/>
              <a:t>‹#›</a:t>
            </a:fld>
            <a:endParaRPr/>
          </a:p>
        </p:txBody>
      </p:sp>
    </p:spTree>
    <p:extLst>
      <p:ext uri="{BB962C8B-B14F-4D97-AF65-F5344CB8AC3E}">
        <p14:creationId xmlns:p14="http://schemas.microsoft.com/office/powerpoint/2010/main" val="93343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6C2C4B7D-05BB-490C-BC25-46A6A033CA40}"/>
              </a:ext>
            </a:extLst>
          </p:cNvPr>
          <p:cNvPicPr>
            <a:picLocks noChangeAspect="1"/>
          </p:cNvPicPr>
          <p:nvPr/>
        </p:nvPicPr>
        <p:blipFill rotWithShape="1">
          <a:blip r:embed="rId3">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2AA7831-F90F-4EE3-844D-B4E851CBD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350" y="350616"/>
            <a:ext cx="3361248" cy="868680"/>
          </a:xfrm>
          <a:prstGeom prst="rect">
            <a:avLst/>
          </a:prstGeom>
        </p:spPr>
      </p:pic>
    </p:spTree>
    <p:extLst>
      <p:ext uri="{BB962C8B-B14F-4D97-AF65-F5344CB8AC3E}">
        <p14:creationId xmlns:p14="http://schemas.microsoft.com/office/powerpoint/2010/main" val="2385916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 Layout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CONTENT SLIDES</a:t>
            </a:r>
          </a:p>
        </p:txBody>
      </p:sp>
    </p:spTree>
    <p:extLst>
      <p:ext uri="{BB962C8B-B14F-4D97-AF65-F5344CB8AC3E}">
        <p14:creationId xmlns:p14="http://schemas.microsoft.com/office/powerpoint/2010/main" val="219967615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87563B6E-5361-4F35-96B3-FFB911865B0B}"/>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E67B4D0C-E410-4794-B029-BA072D24401C}"/>
              </a:ext>
            </a:extLst>
          </p:cNvPr>
          <p:cNvSpPr>
            <a:spLocks noGrp="1"/>
          </p:cNvSpPr>
          <p:nvPr>
            <p:ph type="title"/>
          </p:nvPr>
        </p:nvSpPr>
        <p:spPr/>
        <p:txBody>
          <a:bodyPr/>
          <a:lstStyle/>
          <a:p>
            <a:r>
              <a:t>Click to edit Master title style</a:t>
            </a:r>
          </a:p>
        </p:txBody>
      </p:sp>
      <p:sp>
        <p:nvSpPr>
          <p:cNvPr id="3" name="Content Placeholder 2">
            <a:extLst>
              <a:ext uri="{FF2B5EF4-FFF2-40B4-BE49-F238E27FC236}">
                <a16:creationId xmlns:a16="http://schemas.microsoft.com/office/drawing/2014/main" id="{C5EBCF35-6203-48A8-809A-510BED65011B}"/>
              </a:ext>
            </a:extLst>
          </p:cNvPr>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56A6DA29-253D-43AC-B425-059A64CAD918}"/>
              </a:ext>
            </a:extLst>
          </p:cNvPr>
          <p:cNvSpPr>
            <a:spLocks noGrp="1"/>
          </p:cNvSpPr>
          <p:nvPr>
            <p:ph type="dt" sz="half" idx="10"/>
          </p:nvPr>
        </p:nvSpPr>
        <p:spPr/>
        <p:txBody>
          <a:bodyPr/>
          <a:lstStyle/>
          <a:p>
            <a:endParaRPr/>
          </a:p>
        </p:txBody>
      </p:sp>
      <p:sp>
        <p:nvSpPr>
          <p:cNvPr id="5" name="Footer Placeholder 4">
            <a:extLst>
              <a:ext uri="{FF2B5EF4-FFF2-40B4-BE49-F238E27FC236}">
                <a16:creationId xmlns:a16="http://schemas.microsoft.com/office/drawing/2014/main" id="{4A446BCA-1762-4BEF-9DCA-9D5B40413CD6}"/>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5FED617D-3C3F-46E6-9C90-B243892B196B}"/>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209812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B99E589D-FF34-40E7-A8B7-9DCEAC4AEA9E}"/>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C7DB5C1A-064C-4E8F-8998-5EEE7327CF1F}"/>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E2485EB2-4495-4F22-993B-BB1E76F0A393}"/>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948891C9-3468-4F97-B971-C6AEAFCA459E}"/>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1180276F-F292-4B91-8D16-62DB7BABE4D6}"/>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994871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3FD8AD68-1234-48BB-8DE4-66605A94FF11}"/>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a:extLst>
              <a:ext uri="{FF2B5EF4-FFF2-40B4-BE49-F238E27FC236}">
                <a16:creationId xmlns:a16="http://schemas.microsoft.com/office/drawing/2014/main" id="{C80B1351-05C9-4464-B19A-985546D60B12}"/>
              </a:ext>
            </a:extLst>
          </p:cNvPr>
          <p:cNvSpPr>
            <a:spLocks noGrp="1"/>
          </p:cNvSpPr>
          <p:nvPr>
            <p:ph type="dt" sz="half" idx="10"/>
          </p:nvPr>
        </p:nvSpPr>
        <p:spPr/>
        <p:txBody>
          <a:bodyPr/>
          <a:lstStyle/>
          <a:p>
            <a:endParaRPr/>
          </a:p>
        </p:txBody>
      </p:sp>
      <p:sp>
        <p:nvSpPr>
          <p:cNvPr id="3" name="Footer Placeholder 2">
            <a:extLst>
              <a:ext uri="{FF2B5EF4-FFF2-40B4-BE49-F238E27FC236}">
                <a16:creationId xmlns:a16="http://schemas.microsoft.com/office/drawing/2014/main" id="{41B2E3B5-A2CC-4ADB-9E73-091F452CE5AB}"/>
              </a:ext>
            </a:extLst>
          </p:cNvPr>
          <p:cNvSpPr>
            <a:spLocks noGrp="1"/>
          </p:cNvSpPr>
          <p:nvPr>
            <p:ph type="ftr" sz="quarter" idx="11"/>
          </p:nvPr>
        </p:nvSpPr>
        <p:spPr/>
        <p:txBody>
          <a:bodyPr/>
          <a:lstStyle/>
          <a:p>
            <a:endParaRPr/>
          </a:p>
        </p:txBody>
      </p:sp>
      <p:sp>
        <p:nvSpPr>
          <p:cNvPr id="4" name="Slide Number Placeholder 3">
            <a:extLst>
              <a:ext uri="{FF2B5EF4-FFF2-40B4-BE49-F238E27FC236}">
                <a16:creationId xmlns:a16="http://schemas.microsoft.com/office/drawing/2014/main" id="{092AD119-C9E6-4A6C-AEB9-FB8247E2A9B3}"/>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331342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8" name="Do not remove" hidden="1">
            <a:extLst>
              <a:ext uri="{FF2B5EF4-FFF2-40B4-BE49-F238E27FC236}">
                <a16:creationId xmlns:a16="http://schemas.microsoft.com/office/drawing/2014/main" id="{B3738552-8D3E-4D6C-B471-F5B3FF87B34B}"/>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BD0097BE-A423-45AE-8D04-82231B1A93EF}"/>
              </a:ext>
            </a:extLst>
          </p:cNvPr>
          <p:cNvSpPr>
            <a:spLocks noGrp="1"/>
          </p:cNvSpPr>
          <p:nvPr>
            <p:ph type="title"/>
          </p:nvPr>
        </p:nvSpPr>
        <p:spPr>
          <a:xfrm>
            <a:off x="571500" y="269875"/>
            <a:ext cx="11049000" cy="949325"/>
          </a:xfrm>
        </p:spPr>
        <p:txBody>
          <a:bodyPr/>
          <a:lstStyle/>
          <a:p>
            <a:r>
              <a:t>Click to edit Master title style</a:t>
            </a:r>
          </a:p>
        </p:txBody>
      </p:sp>
      <p:sp>
        <p:nvSpPr>
          <p:cNvPr id="3" name="Content Placeholder 2">
            <a:extLst>
              <a:ext uri="{FF2B5EF4-FFF2-40B4-BE49-F238E27FC236}">
                <a16:creationId xmlns:a16="http://schemas.microsoft.com/office/drawing/2014/main" id="{FEE2BBEB-C1AB-4FA8-92E3-FC19B35A327B}"/>
              </a:ext>
            </a:extLst>
          </p:cNvPr>
          <p:cNvSpPr>
            <a:spLocks noGrp="1"/>
          </p:cNvSpPr>
          <p:nvPr>
            <p:ph sz="half" idx="1"/>
          </p:nvPr>
        </p:nvSpPr>
        <p:spPr>
          <a:xfrm>
            <a:off x="571500" y="1562101"/>
            <a:ext cx="5468112" cy="4264307"/>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a:extLst>
              <a:ext uri="{FF2B5EF4-FFF2-40B4-BE49-F238E27FC236}">
                <a16:creationId xmlns:a16="http://schemas.microsoft.com/office/drawing/2014/main" id="{D474991D-D51C-4BC7-9D97-141B4E6EDECE}"/>
              </a:ext>
            </a:extLst>
          </p:cNvPr>
          <p:cNvSpPr>
            <a:spLocks noGrp="1"/>
          </p:cNvSpPr>
          <p:nvPr>
            <p:ph sz="half" idx="2"/>
          </p:nvPr>
        </p:nvSpPr>
        <p:spPr>
          <a:xfrm>
            <a:off x="6152388" y="1562101"/>
            <a:ext cx="5468112" cy="4267199"/>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a:extLst>
              <a:ext uri="{FF2B5EF4-FFF2-40B4-BE49-F238E27FC236}">
                <a16:creationId xmlns:a16="http://schemas.microsoft.com/office/drawing/2014/main" id="{95145824-E744-4B0E-8BCE-32893AEB124A}"/>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CA75AC5E-1061-4CEF-819C-BD5C1180E366}"/>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37B4309A-3721-40B8-BED9-55A5FAEF740F}"/>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296632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Large Content Right">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49F52145-776E-4E76-91A5-ECD422776675}"/>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A526708-B427-4C91-91DA-D33C616F7278}"/>
              </a:ext>
            </a:extLst>
          </p:cNvPr>
          <p:cNvSpPr>
            <a:spLocks noGrp="1"/>
          </p:cNvSpPr>
          <p:nvPr>
            <p:ph type="title"/>
          </p:nvPr>
        </p:nvSpPr>
        <p:spPr>
          <a:xfrm>
            <a:off x="571500" y="341592"/>
            <a:ext cx="3385260" cy="1599446"/>
          </a:xfrm>
        </p:spPr>
        <p:txBody>
          <a:bodyPr anchor="t"/>
          <a:lstStyle>
            <a:lvl1pPr>
              <a:defRPr sz="3200"/>
            </a:lvl1pPr>
          </a:lstStyle>
          <a:p>
            <a:r>
              <a:t>Click to edit Master title style</a:t>
            </a:r>
          </a:p>
        </p:txBody>
      </p:sp>
      <p:sp>
        <p:nvSpPr>
          <p:cNvPr id="3" name="Content Placeholder 2">
            <a:extLst>
              <a:ext uri="{FF2B5EF4-FFF2-40B4-BE49-F238E27FC236}">
                <a16:creationId xmlns:a16="http://schemas.microsoft.com/office/drawing/2014/main" id="{5348DB64-589D-40C8-80DE-F17AB561B2E6}"/>
              </a:ext>
            </a:extLst>
          </p:cNvPr>
          <p:cNvSpPr>
            <a:spLocks noGrp="1"/>
          </p:cNvSpPr>
          <p:nvPr>
            <p:ph idx="1"/>
          </p:nvPr>
        </p:nvSpPr>
        <p:spPr>
          <a:xfrm>
            <a:off x="5143499" y="341591"/>
            <a:ext cx="6477001" cy="5716309"/>
          </a:xfrm>
        </p:spPr>
        <p:txBody>
          <a:bodyPr/>
          <a:lstStyle>
            <a:lvl1pPr>
              <a:defRPr sz="2800"/>
            </a:lvl1pPr>
            <a:lvl2pPr>
              <a:defRPr sz="2400"/>
            </a:lvl2pPr>
            <a:lvl3pPr>
              <a:defRPr sz="2000"/>
            </a:lvl3pPr>
            <a:lvl4pPr>
              <a:defRPr sz="1800"/>
            </a:lvl4pPr>
            <a:lvl5pPr>
              <a:defRPr sz="1800"/>
            </a:lvl5pPr>
            <a:lvl6pPr>
              <a:defRPr sz="1600"/>
            </a:lvl6pPr>
            <a:lvl7pPr>
              <a:defRPr sz="1800"/>
            </a:lvl7pPr>
            <a:lvl8pPr>
              <a:defRPr sz="18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a:extLst>
              <a:ext uri="{FF2B5EF4-FFF2-40B4-BE49-F238E27FC236}">
                <a16:creationId xmlns:a16="http://schemas.microsoft.com/office/drawing/2014/main" id="{FFF1B16B-5984-434D-BD30-C02D504AF724}"/>
              </a:ext>
            </a:extLst>
          </p:cNvPr>
          <p:cNvSpPr>
            <a:spLocks noGrp="1"/>
          </p:cNvSpPr>
          <p:nvPr>
            <p:ph type="body" sz="half" idx="2"/>
          </p:nvPr>
        </p:nvSpPr>
        <p:spPr>
          <a:xfrm>
            <a:off x="571499" y="1941038"/>
            <a:ext cx="3385260" cy="3888263"/>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a:extLst>
              <a:ext uri="{FF2B5EF4-FFF2-40B4-BE49-F238E27FC236}">
                <a16:creationId xmlns:a16="http://schemas.microsoft.com/office/drawing/2014/main" id="{A0259C1B-B153-476A-BCEB-8DEDB3D7B3CF}"/>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534E3D68-98A0-4DA6-8945-DCA7B7F3AF4E}"/>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9D764A78-B8D6-4340-8E78-DE18A4032D41}"/>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257549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Large Content Right Alterna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DDC762-F451-4817-A71E-673BA48E0562}"/>
              </a:ext>
            </a:extLst>
          </p:cNvPr>
          <p:cNvSpPr/>
          <p:nvPr/>
        </p:nvSpPr>
        <p:spPr>
          <a:xfrm>
            <a:off x="0"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A526708-B427-4C91-91DA-D33C616F7278}"/>
              </a:ext>
            </a:extLst>
          </p:cNvPr>
          <p:cNvSpPr>
            <a:spLocks noGrp="1"/>
          </p:cNvSpPr>
          <p:nvPr>
            <p:ph type="title"/>
          </p:nvPr>
        </p:nvSpPr>
        <p:spPr>
          <a:xfrm>
            <a:off x="571500" y="341592"/>
            <a:ext cx="3385260" cy="1599446"/>
          </a:xfrm>
        </p:spPr>
        <p:txBody>
          <a:bodyPr anchor="t"/>
          <a:lstStyle>
            <a:lvl1pPr>
              <a:defRPr sz="3200">
                <a:solidFill>
                  <a:schemeClr val="bg1"/>
                </a:solidFill>
              </a:defRPr>
            </a:lvl1pPr>
          </a:lstStyle>
          <a:p>
            <a:r>
              <a:t>Click to edit Master title style</a:t>
            </a:r>
          </a:p>
        </p:txBody>
      </p:sp>
      <p:sp>
        <p:nvSpPr>
          <p:cNvPr id="3" name="Content Placeholder 2">
            <a:extLst>
              <a:ext uri="{FF2B5EF4-FFF2-40B4-BE49-F238E27FC236}">
                <a16:creationId xmlns:a16="http://schemas.microsoft.com/office/drawing/2014/main" id="{5348DB64-589D-40C8-80DE-F17AB561B2E6}"/>
              </a:ext>
            </a:extLst>
          </p:cNvPr>
          <p:cNvSpPr>
            <a:spLocks noGrp="1"/>
          </p:cNvSpPr>
          <p:nvPr>
            <p:ph idx="1"/>
          </p:nvPr>
        </p:nvSpPr>
        <p:spPr>
          <a:xfrm>
            <a:off x="5143499" y="341591"/>
            <a:ext cx="6477001" cy="5716309"/>
          </a:xfrm>
        </p:spPr>
        <p:txBody>
          <a:bodyPr/>
          <a:lstStyle>
            <a:lvl1pPr>
              <a:defRPr sz="2800"/>
            </a:lvl1pPr>
            <a:lvl2pPr>
              <a:defRPr sz="2400"/>
            </a:lvl2pPr>
            <a:lvl3pPr>
              <a:defRPr sz="2000"/>
            </a:lvl3pPr>
            <a:lvl4pPr>
              <a:defRPr sz="1800"/>
            </a:lvl4pPr>
            <a:lvl5pPr>
              <a:defRPr sz="1800"/>
            </a:lvl5pPr>
            <a:lvl6pPr>
              <a:defRPr sz="1600"/>
            </a:lvl6pPr>
            <a:lvl7pPr>
              <a:defRPr sz="1800"/>
            </a:lvl7pPr>
            <a:lvl8pPr>
              <a:defRPr sz="18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a:extLst>
              <a:ext uri="{FF2B5EF4-FFF2-40B4-BE49-F238E27FC236}">
                <a16:creationId xmlns:a16="http://schemas.microsoft.com/office/drawing/2014/main" id="{FFF1B16B-5984-434D-BD30-C02D504AF724}"/>
              </a:ext>
            </a:extLst>
          </p:cNvPr>
          <p:cNvSpPr>
            <a:spLocks noGrp="1"/>
          </p:cNvSpPr>
          <p:nvPr>
            <p:ph type="body" sz="half" idx="2"/>
          </p:nvPr>
        </p:nvSpPr>
        <p:spPr>
          <a:xfrm>
            <a:off x="571499" y="1941037"/>
            <a:ext cx="3385260" cy="3888263"/>
          </a:xfrm>
        </p:spPr>
        <p:txBody>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a:extLst>
              <a:ext uri="{FF2B5EF4-FFF2-40B4-BE49-F238E27FC236}">
                <a16:creationId xmlns:a16="http://schemas.microsoft.com/office/drawing/2014/main" id="{A0259C1B-B153-476A-BCEB-8DEDB3D7B3CF}"/>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534E3D68-98A0-4DA6-8945-DCA7B7F3AF4E}"/>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9D764A78-B8D6-4340-8E78-DE18A4032D41}"/>
              </a:ext>
            </a:extLst>
          </p:cNvPr>
          <p:cNvSpPr>
            <a:spLocks noGrp="1"/>
          </p:cNvSpPr>
          <p:nvPr>
            <p:ph type="sldNum" sz="quarter" idx="12"/>
          </p:nvPr>
        </p:nvSpPr>
        <p:spPr/>
        <p:txBody>
          <a:bodyPr/>
          <a:lstStyle/>
          <a:p>
            <a:fld id="{1CF0E537-68B6-4488-A8E7-FE95F1460E3D}" type="slidenum">
              <a:rPr/>
              <a:t>‹#›</a:t>
            </a:fld>
            <a:endParaRPr/>
          </a:p>
        </p:txBody>
      </p:sp>
      <p:pic>
        <p:nvPicPr>
          <p:cNvPr id="15" name="Picture 14" descr="A picture containing drawing&#10;&#10;Description automatically generated">
            <a:extLst>
              <a:ext uri="{FF2B5EF4-FFF2-40B4-BE49-F238E27FC236}">
                <a16:creationId xmlns:a16="http://schemas.microsoft.com/office/drawing/2014/main" id="{C3C4B965-4AA4-4EE1-A691-3A19DCF4A145}"/>
              </a:ext>
            </a:extLst>
          </p:cNvPr>
          <p:cNvPicPr>
            <a:picLocks noChangeAspect="1"/>
          </p:cNvPicPr>
          <p:nvPr/>
        </p:nvPicPr>
        <p:blipFill rotWithShape="1">
          <a:blip r:embed="rId2">
            <a:extLst>
              <a:ext uri="{28A0092B-C50C-407E-A947-70E740481C1C}">
                <a14:useLocalDpi xmlns:a14="http://schemas.microsoft.com/office/drawing/2010/main" val="0"/>
              </a:ext>
            </a:extLst>
          </a:blip>
          <a:srcRect l="5769" t="13817" r="5615" b="13637"/>
          <a:stretch/>
        </p:blipFill>
        <p:spPr>
          <a:xfrm>
            <a:off x="253962" y="6150447"/>
            <a:ext cx="2294511" cy="603504"/>
          </a:xfrm>
          <a:prstGeom prst="rect">
            <a:avLst/>
          </a:prstGeom>
        </p:spPr>
      </p:pic>
    </p:spTree>
    <p:extLst>
      <p:ext uri="{BB962C8B-B14F-4D97-AF65-F5344CB8AC3E}">
        <p14:creationId xmlns:p14="http://schemas.microsoft.com/office/powerpoint/2010/main" val="1346715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SECTION DIVIDERS</a:t>
            </a:r>
          </a:p>
        </p:txBody>
      </p:sp>
    </p:spTree>
    <p:extLst>
      <p:ext uri="{BB962C8B-B14F-4D97-AF65-F5344CB8AC3E}">
        <p14:creationId xmlns:p14="http://schemas.microsoft.com/office/powerpoint/2010/main" val="35500627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tx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pic>
        <p:nvPicPr>
          <p:cNvPr id="5" name="Picture 4" descr="A picture containing drawing&#10;&#10;Description automatically generated">
            <a:extLst>
              <a:ext uri="{FF2B5EF4-FFF2-40B4-BE49-F238E27FC236}">
                <a16:creationId xmlns:a16="http://schemas.microsoft.com/office/drawing/2014/main" id="{831C7D44-A6DC-4B25-959D-1A73402585C8}"/>
              </a:ext>
            </a:extLst>
          </p:cNvPr>
          <p:cNvPicPr>
            <a:picLocks noChangeAspect="1"/>
          </p:cNvPicPr>
          <p:nvPr/>
        </p:nvPicPr>
        <p:blipFill rotWithShape="1">
          <a:blip r:embed="rId2">
            <a:biLevel thresh="25000"/>
            <a:alphaModFix amt="15000"/>
            <a:extLst>
              <a:ext uri="{28A0092B-C50C-407E-A947-70E740481C1C}">
                <a14:useLocalDpi xmlns:a14="http://schemas.microsoft.com/office/drawing/2010/main" val="0"/>
              </a:ext>
            </a:extLst>
          </a:blip>
          <a:srcRect r="52596"/>
          <a:stretch/>
        </p:blipFill>
        <p:spPr>
          <a:xfrm>
            <a:off x="448684" y="1187741"/>
            <a:ext cx="4870370" cy="4663440"/>
          </a:xfrm>
          <a:prstGeom prst="rect">
            <a:avLst/>
          </a:prstGeom>
        </p:spPr>
      </p:pic>
    </p:spTree>
    <p:extLst>
      <p:ext uri="{BB962C8B-B14F-4D97-AF65-F5344CB8AC3E}">
        <p14:creationId xmlns:p14="http://schemas.microsoft.com/office/powerpoint/2010/main" val="337296346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tx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pic>
        <p:nvPicPr>
          <p:cNvPr id="13" name="Picture 12" descr="A close up of a logo&#10;&#10;Description automatically generated">
            <a:extLst>
              <a:ext uri="{FF2B5EF4-FFF2-40B4-BE49-F238E27FC236}">
                <a16:creationId xmlns:a16="http://schemas.microsoft.com/office/drawing/2014/main" id="{B23CA0EF-9276-4AE6-AC29-44AB1A442F7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4305" r="52414"/>
          <a:stretch/>
        </p:blipFill>
        <p:spPr>
          <a:xfrm>
            <a:off x="14067" y="461906"/>
            <a:ext cx="5276851" cy="6115110"/>
          </a:xfrm>
          <a:prstGeom prst="rect">
            <a:avLst/>
          </a:prstGeom>
        </p:spPr>
      </p:pic>
    </p:spTree>
    <p:extLst>
      <p:ext uri="{BB962C8B-B14F-4D97-AF65-F5344CB8AC3E}">
        <p14:creationId xmlns:p14="http://schemas.microsoft.com/office/powerpoint/2010/main" val="120353830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Option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476660"/>
            <a:ext cx="9988061" cy="3631763"/>
          </a:xfrm>
          <a:prstGeom prst="rect">
            <a:avLst/>
          </a:prstGeom>
          <a:noFill/>
        </p:spPr>
        <p:txBody>
          <a:bodyPr wrap="square" rtlCol="0">
            <a:spAutoFit/>
          </a:bodyPr>
          <a:lstStyle/>
          <a:p>
            <a:pPr algn="ctr">
              <a:lnSpc>
                <a:spcPts val="13800"/>
              </a:lnSpc>
            </a:pPr>
            <a:r>
              <a:rPr sz="13800"/>
              <a:t>ALTERNATE TITLE SLIDES</a:t>
            </a:r>
          </a:p>
        </p:txBody>
      </p:sp>
      <p:sp>
        <p:nvSpPr>
          <p:cNvPr id="7" name="TextBox 6">
            <a:extLst>
              <a:ext uri="{FF2B5EF4-FFF2-40B4-BE49-F238E27FC236}">
                <a16:creationId xmlns:a16="http://schemas.microsoft.com/office/drawing/2014/main" id="{F7A572FA-2598-45B3-8A66-908068D56DF8}"/>
              </a:ext>
            </a:extLst>
          </p:cNvPr>
          <p:cNvSpPr txBox="1"/>
          <p:nvPr/>
        </p:nvSpPr>
        <p:spPr>
          <a:xfrm>
            <a:off x="2257864" y="4233118"/>
            <a:ext cx="7676271" cy="1754326"/>
          </a:xfrm>
          <a:prstGeom prst="rect">
            <a:avLst/>
          </a:prstGeom>
          <a:noFill/>
        </p:spPr>
        <p:txBody>
          <a:bodyPr wrap="square" rtlCol="0">
            <a:spAutoFit/>
          </a:bodyPr>
          <a:lstStyle/>
          <a:p>
            <a:pPr algn="ctr"/>
            <a:r>
              <a:rPr sz="5400"/>
              <a:t>Choose either with or without the MVP logo.</a:t>
            </a:r>
          </a:p>
        </p:txBody>
      </p:sp>
    </p:spTree>
    <p:extLst>
      <p:ext uri="{BB962C8B-B14F-4D97-AF65-F5344CB8AC3E}">
        <p14:creationId xmlns:p14="http://schemas.microsoft.com/office/powerpoint/2010/main" val="319175601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p:bgRef idx="1001">
        <a:schemeClr val="bg1"/>
      </p:bgRef>
    </p:bg>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9144404B-7CA4-43EB-A617-BE02D4104D3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52410"/>
          <a:stretch/>
        </p:blipFill>
        <p:spPr>
          <a:xfrm>
            <a:off x="469844" y="1187741"/>
            <a:ext cx="4849210" cy="4663440"/>
          </a:xfrm>
          <a:prstGeom prst="rect">
            <a:avLst/>
          </a:prstGeom>
        </p:spPr>
      </p:pic>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accent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spTree>
    <p:extLst>
      <p:ext uri="{BB962C8B-B14F-4D97-AF65-F5344CB8AC3E}">
        <p14:creationId xmlns:p14="http://schemas.microsoft.com/office/powerpoint/2010/main" val="392822213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equired Last Slide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REQUIRED</a:t>
            </a:r>
            <a:br>
              <a:rPr sz="13800"/>
            </a:br>
            <a:r>
              <a:rPr sz="13800"/>
              <a:t>LAST SLIDES</a:t>
            </a:r>
          </a:p>
        </p:txBody>
      </p:sp>
    </p:spTree>
    <p:extLst>
      <p:ext uri="{BB962C8B-B14F-4D97-AF65-F5344CB8AC3E}">
        <p14:creationId xmlns:p14="http://schemas.microsoft.com/office/powerpoint/2010/main" val="400213528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Evaluation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DC0FE-C959-4007-AAFE-A162BC753ADD}"/>
              </a:ext>
            </a:extLst>
          </p:cNvPr>
          <p:cNvSpPr/>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a:extLst>
              <a:ext uri="{FF2B5EF4-FFF2-40B4-BE49-F238E27FC236}">
                <a16:creationId xmlns:a16="http://schemas.microsoft.com/office/drawing/2014/main" id="{F0BF3118-4493-4E1C-8A38-06A4EF222EDF}"/>
              </a:ext>
            </a:extLst>
          </p:cNvPr>
          <p:cNvSpPr txBox="1"/>
          <p:nvPr/>
        </p:nvSpPr>
        <p:spPr>
          <a:xfrm>
            <a:off x="571500" y="1871663"/>
            <a:ext cx="3385260" cy="830997"/>
          </a:xfrm>
          <a:prstGeom prst="rect">
            <a:avLst/>
          </a:prstGeom>
          <a:noFill/>
        </p:spPr>
        <p:txBody>
          <a:bodyPr wrap="square" rtlCol="0">
            <a:spAutoFit/>
          </a:bodyPr>
          <a:lstStyle/>
          <a:p>
            <a:r>
              <a:rPr sz="4800">
                <a:solidFill>
                  <a:schemeClr val="bg1"/>
                </a:solidFill>
                <a:latin typeface="+mj-lt"/>
              </a:rPr>
              <a:t>Evaluations!</a:t>
            </a:r>
          </a:p>
        </p:txBody>
      </p:sp>
      <p:sp>
        <p:nvSpPr>
          <p:cNvPr id="10" name="Text Placeholder 9">
            <a:extLst>
              <a:ext uri="{FF2B5EF4-FFF2-40B4-BE49-F238E27FC236}">
                <a16:creationId xmlns:a16="http://schemas.microsoft.com/office/drawing/2014/main" id="{1F1509DF-9C6E-4C9E-8CDB-82262071FCFD}"/>
              </a:ext>
            </a:extLst>
          </p:cNvPr>
          <p:cNvSpPr>
            <a:spLocks noGrp="1"/>
          </p:cNvSpPr>
          <p:nvPr>
            <p:ph type="body" sz="quarter" idx="10" hasCustomPrompt="1"/>
          </p:nvPr>
        </p:nvSpPr>
        <p:spPr>
          <a:xfrm>
            <a:off x="6671764" y="2012626"/>
            <a:ext cx="5059538" cy="2292374"/>
          </a:xfrm>
        </p:spPr>
        <p:txBody>
          <a:bodyPr/>
          <a:lstStyle>
            <a:lvl1pPr marL="0" indent="0">
              <a:spcBef>
                <a:spcPts val="0"/>
              </a:spcBef>
              <a:buFont typeface="Arial" panose="020B0604020202020204" pitchFamily="34" charset="0"/>
              <a:buChar char="​"/>
              <a:defRPr sz="4000" b="1">
                <a:solidFill>
                  <a:srgbClr val="45A649"/>
                </a:solidFill>
              </a:defRPr>
            </a:lvl1pPr>
            <a:lvl2pPr marL="0" indent="0">
              <a:spcBef>
                <a:spcPts val="0"/>
              </a:spcBef>
              <a:buFont typeface="Arial" panose="020B0604020202020204" pitchFamily="34" charset="0"/>
              <a:buChar char="​"/>
              <a:defRPr sz="4000" b="1">
                <a:solidFill>
                  <a:srgbClr val="45A649"/>
                </a:solidFill>
              </a:defRPr>
            </a:lvl2pPr>
            <a:lvl3pPr marL="0" indent="0">
              <a:spcBef>
                <a:spcPts val="0"/>
              </a:spcBef>
              <a:buFont typeface="Arial" panose="020B0604020202020204" pitchFamily="34" charset="0"/>
              <a:buChar char="​"/>
              <a:defRPr sz="4000" b="1">
                <a:solidFill>
                  <a:srgbClr val="45A649"/>
                </a:solidFill>
              </a:defRPr>
            </a:lvl3pPr>
            <a:lvl4pPr marL="0" indent="0">
              <a:spcBef>
                <a:spcPts val="0"/>
              </a:spcBef>
              <a:buFont typeface="Arial" panose="020B0604020202020204" pitchFamily="34" charset="0"/>
              <a:buChar char="​"/>
              <a:defRPr sz="4000" b="1">
                <a:solidFill>
                  <a:srgbClr val="45A649"/>
                </a:solidFill>
              </a:defRPr>
            </a:lvl4pPr>
            <a:lvl5pPr marL="0" indent="0">
              <a:spcBef>
                <a:spcPts val="0"/>
              </a:spcBef>
              <a:buFont typeface="Arial" panose="020B0604020202020204" pitchFamily="34" charset="0"/>
              <a:buChar char="​"/>
              <a:defRPr sz="4000" b="1">
                <a:solidFill>
                  <a:srgbClr val="45A649"/>
                </a:solidFill>
              </a:defRPr>
            </a:lvl5pPr>
          </a:lstStyle>
          <a:p>
            <a:pPr lvl="0"/>
            <a:r>
              <a:t>Add URL here</a:t>
            </a:r>
          </a:p>
          <a:p>
            <a:pPr lvl="1"/>
            <a:r>
              <a:t>Second level</a:t>
            </a:r>
          </a:p>
          <a:p>
            <a:pPr lvl="2"/>
            <a:r>
              <a:t>Third level</a:t>
            </a:r>
          </a:p>
          <a:p>
            <a:pPr lvl="3"/>
            <a:r>
              <a:t>Fourth level</a:t>
            </a:r>
          </a:p>
          <a:p>
            <a:pPr lvl="4"/>
            <a:r>
              <a:t>Fifth level</a:t>
            </a:r>
          </a:p>
        </p:txBody>
      </p:sp>
      <p:pic>
        <p:nvPicPr>
          <p:cNvPr id="16" name="Picture 15" descr="A picture containing clipart&#10;&#10;Description automatically generated">
            <a:extLst>
              <a:ext uri="{FF2B5EF4-FFF2-40B4-BE49-F238E27FC236}">
                <a16:creationId xmlns:a16="http://schemas.microsoft.com/office/drawing/2014/main" id="{D9A0ECD8-854C-4646-B90B-C3A005039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433" y="5988033"/>
            <a:ext cx="1241622" cy="457200"/>
          </a:xfrm>
          <a:prstGeom prst="rect">
            <a:avLst/>
          </a:prstGeom>
        </p:spPr>
      </p:pic>
      <p:pic>
        <p:nvPicPr>
          <p:cNvPr id="18" name="Picture 17">
            <a:extLst>
              <a:ext uri="{FF2B5EF4-FFF2-40B4-BE49-F238E27FC236}">
                <a16:creationId xmlns:a16="http://schemas.microsoft.com/office/drawing/2014/main" id="{C29B9B9E-0357-44D4-9BE8-970E92210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20" name="Content Placeholder 4" descr="Microsoft Logo">
            <a:extLst>
              <a:ext uri="{FF2B5EF4-FFF2-40B4-BE49-F238E27FC236}">
                <a16:creationId xmlns:a16="http://schemas.microsoft.com/office/drawing/2014/main" id="{2E149F08-8A69-4975-98DD-7669456BC98E}"/>
              </a:ext>
            </a:extLst>
          </p:cNvPr>
          <p:cNvPicPr>
            <a:picLocks noChangeAspect="1"/>
          </p:cNvPicPr>
          <p:nvPr/>
        </p:nvPicPr>
        <p:blipFill rotWithShape="1">
          <a:blip r:embed="rId4">
            <a:extLst>
              <a:ext uri="{28A0092B-C50C-407E-A947-70E740481C1C}">
                <a14:useLocalDpi xmlns:a14="http://schemas.microsoft.com/office/drawing/2010/main" val="0"/>
              </a:ext>
            </a:extLst>
          </a:blip>
          <a:srcRect l="2780" t="12321" r="82507" b="65749"/>
          <a:stretch/>
        </p:blipFill>
        <p:spPr>
          <a:xfrm>
            <a:off x="8439700" y="5978507"/>
            <a:ext cx="1815667" cy="4572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FA340DB-26E6-4434-B0D4-FF04DBD2DC51}"/>
              </a:ext>
            </a:extLst>
          </p:cNvPr>
          <p:cNvPicPr>
            <a:picLocks noChangeAspect="1"/>
          </p:cNvPicPr>
          <p:nvPr/>
        </p:nvPicPr>
        <p:blipFill rotWithShape="1">
          <a:blip r:embed="rId5">
            <a:extLst>
              <a:ext uri="{28A0092B-C50C-407E-A947-70E740481C1C}">
                <a14:useLocalDpi xmlns:a14="http://schemas.microsoft.com/office/drawing/2010/main" val="0"/>
              </a:ext>
            </a:extLst>
          </a:blip>
          <a:srcRect l="5769" t="13817" r="5615" b="13637"/>
          <a:stretch/>
        </p:blipFill>
        <p:spPr>
          <a:xfrm>
            <a:off x="571500" y="5919842"/>
            <a:ext cx="2259745" cy="594360"/>
          </a:xfrm>
          <a:prstGeom prst="rect">
            <a:avLst/>
          </a:prstGeom>
        </p:spPr>
      </p:pic>
    </p:spTree>
    <p:extLst>
      <p:ext uri="{BB962C8B-B14F-4D97-AF65-F5344CB8AC3E}">
        <p14:creationId xmlns:p14="http://schemas.microsoft.com/office/powerpoint/2010/main" val="13271097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icrosoft Research">
    <p:spTree>
      <p:nvGrpSpPr>
        <p:cNvPr id="1" name=""/>
        <p:cNvGrpSpPr/>
        <p:nvPr/>
      </p:nvGrpSpPr>
      <p:grpSpPr>
        <a:xfrm>
          <a:off x="0" y="0"/>
          <a:ext cx="0" cy="0"/>
          <a:chOff x="0" y="0"/>
          <a:chExt cx="0" cy="0"/>
        </a:xfrm>
      </p:grpSpPr>
      <p:pic>
        <p:nvPicPr>
          <p:cNvPr id="7" name="Graphic 6" descr="QR code Link to http://aka.ms/ExcelVGResearch">
            <a:extLst>
              <a:ext uri="{FF2B5EF4-FFF2-40B4-BE49-F238E27FC236}">
                <a16:creationId xmlns:a16="http://schemas.microsoft.com/office/drawing/2014/main" id="{C889F834-D63F-4465-8902-98CBBCDDA3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0129" y="493058"/>
            <a:ext cx="5220264" cy="5220264"/>
          </a:xfrm>
          <a:prstGeom prst="rect">
            <a:avLst/>
          </a:prstGeom>
        </p:spPr>
      </p:pic>
      <p:sp>
        <p:nvSpPr>
          <p:cNvPr id="9" name="TextBox 8">
            <a:extLst>
              <a:ext uri="{FF2B5EF4-FFF2-40B4-BE49-F238E27FC236}">
                <a16:creationId xmlns:a16="http://schemas.microsoft.com/office/drawing/2014/main" id="{39D5522E-4C42-4500-84F1-61AAAAFF8E4A}"/>
              </a:ext>
            </a:extLst>
          </p:cNvPr>
          <p:cNvSpPr txBox="1"/>
          <p:nvPr/>
        </p:nvSpPr>
        <p:spPr>
          <a:xfrm>
            <a:off x="6835052" y="5799307"/>
            <a:ext cx="4830418" cy="369332"/>
          </a:xfrm>
          <a:prstGeom prst="rect">
            <a:avLst/>
          </a:prstGeom>
          <a:noFill/>
        </p:spPr>
        <p:txBody>
          <a:bodyPr wrap="square" rtlCol="0">
            <a:spAutoFit/>
          </a:bodyPr>
          <a:lstStyle/>
          <a:p>
            <a:pPr algn="ctr"/>
            <a:r>
              <a:rPr u="none">
                <a:solidFill>
                  <a:srgbClr val="45A649"/>
                </a:solidFill>
              </a:rPr>
              <a:t>http://aka.ms/ExcelVGResearch</a:t>
            </a:r>
            <a:endParaRPr u="none">
              <a:solidFill>
                <a:srgbClr val="45A649"/>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37FE464F-A465-49A8-AA8C-5BFD9C6A5E84}"/>
              </a:ext>
            </a:extLst>
          </p:cNvPr>
          <p:cNvSpPr txBox="1"/>
          <p:nvPr/>
        </p:nvSpPr>
        <p:spPr>
          <a:xfrm>
            <a:off x="571500" y="689361"/>
            <a:ext cx="6480013" cy="1138773"/>
          </a:xfrm>
          <a:prstGeom prst="rect">
            <a:avLst/>
          </a:prstGeom>
          <a:noFill/>
        </p:spPr>
        <p:txBody>
          <a:bodyPr wrap="square" lIns="0" rIns="0" rtlCol="0">
            <a:spAutoFit/>
          </a:bodyPr>
          <a:lstStyle/>
          <a:p>
            <a:r>
              <a:rPr sz="3400">
                <a:solidFill>
                  <a:schemeClr val="accent1"/>
                </a:solidFill>
                <a:latin typeface="Segoe UI" panose="020B0502040204020203" pitchFamily="34" charset="0"/>
                <a:cs typeface="Segoe UI" panose="020B0502040204020203" pitchFamily="34" charset="0"/>
              </a:rPr>
              <a:t>The Microsoft Excel team is seeking research participants!</a:t>
            </a:r>
            <a:endParaRPr sz="3400">
              <a:solidFill>
                <a:schemeClr val="accent1"/>
              </a:solidFill>
            </a:endParaRPr>
          </a:p>
        </p:txBody>
      </p:sp>
      <p:sp>
        <p:nvSpPr>
          <p:cNvPr id="14" name="TextBox 13">
            <a:extLst>
              <a:ext uri="{FF2B5EF4-FFF2-40B4-BE49-F238E27FC236}">
                <a16:creationId xmlns:a16="http://schemas.microsoft.com/office/drawing/2014/main" id="{D475BF4A-96E0-424A-AF92-FD562D836147}"/>
              </a:ext>
            </a:extLst>
          </p:cNvPr>
          <p:cNvSpPr txBox="1"/>
          <p:nvPr/>
        </p:nvSpPr>
        <p:spPr>
          <a:xfrm>
            <a:off x="571500" y="2085262"/>
            <a:ext cx="5406887" cy="2308324"/>
          </a:xfrm>
          <a:prstGeom prst="rect">
            <a:avLst/>
          </a:prstGeom>
          <a:noFill/>
        </p:spPr>
        <p:txBody>
          <a:bodyPr wrap="square" lIns="0" rIns="0" rtlCol="0">
            <a:spAutoFit/>
          </a:bodyPr>
          <a:lstStyle/>
          <a:p>
            <a:r>
              <a:rPr>
                <a:latin typeface="Segoe UI" panose="020B0502040204020203" pitchFamily="34" charset="0"/>
                <a:cs typeface="Segoe UI" panose="020B0502040204020203" pitchFamily="34" charset="0"/>
              </a:rPr>
              <a:t>We love hearing from our customers and your involvement will help shape the future of Excel. If you're willing to be contacted to provide feedback and participate in future research studies, please sign up! </a:t>
            </a:r>
          </a:p>
          <a:p>
            <a:endParaRPr>
              <a:latin typeface="Segoe UI" panose="020B0502040204020203" pitchFamily="34" charset="0"/>
              <a:cs typeface="Segoe UI" panose="020B0502040204020203" pitchFamily="34" charset="0"/>
            </a:endParaRPr>
          </a:p>
          <a:p>
            <a:r>
              <a:rPr>
                <a:latin typeface="Segoe UI" panose="020B0502040204020203" pitchFamily="34" charset="0"/>
                <a:cs typeface="Segoe UI" panose="020B0502040204020203" pitchFamily="34" charset="0"/>
              </a:rPr>
              <a:t>Thank you for your time and consideration, </a:t>
            </a:r>
          </a:p>
          <a:p>
            <a:r>
              <a:rPr>
                <a:latin typeface="Segoe UI" panose="020B0502040204020203" pitchFamily="34" charset="0"/>
                <a:cs typeface="Segoe UI" panose="020B0502040204020203" pitchFamily="34" charset="0"/>
              </a:rPr>
              <a:t>Microsoft Excel Team</a:t>
            </a:r>
          </a:p>
        </p:txBody>
      </p:sp>
      <p:pic>
        <p:nvPicPr>
          <p:cNvPr id="16" name="Picture 15" descr="A picture containing drawing&#10;&#10;Description automatically generated">
            <a:extLst>
              <a:ext uri="{FF2B5EF4-FFF2-40B4-BE49-F238E27FC236}">
                <a16:creationId xmlns:a16="http://schemas.microsoft.com/office/drawing/2014/main" id="{3AFED11F-9073-4DB8-930C-3CF7DEC1AEB7}"/>
              </a:ext>
            </a:extLst>
          </p:cNvPr>
          <p:cNvPicPr>
            <a:picLocks noChangeAspect="1"/>
          </p:cNvPicPr>
          <p:nvPr/>
        </p:nvPicPr>
        <p:blipFill rotWithShape="1">
          <a:blip r:embed="rId4">
            <a:extLst>
              <a:ext uri="{28A0092B-C50C-407E-A947-70E740481C1C}">
                <a14:useLocalDpi xmlns:a14="http://schemas.microsoft.com/office/drawing/2010/main" val="0"/>
              </a:ext>
            </a:extLst>
          </a:blip>
          <a:srcRect l="10574" t="26566" r="10480" b="26284"/>
          <a:stretch/>
        </p:blipFill>
        <p:spPr>
          <a:xfrm>
            <a:off x="325498" y="6256810"/>
            <a:ext cx="1498398" cy="329184"/>
          </a:xfrm>
          <a:prstGeom prst="rect">
            <a:avLst/>
          </a:prstGeom>
        </p:spPr>
      </p:pic>
    </p:spTree>
    <p:extLst>
      <p:ext uri="{BB962C8B-B14F-4D97-AF65-F5344CB8AC3E}">
        <p14:creationId xmlns:p14="http://schemas.microsoft.com/office/powerpoint/2010/main" val="2033397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Optional Last Slide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476660"/>
            <a:ext cx="9988061" cy="3631763"/>
          </a:xfrm>
          <a:prstGeom prst="rect">
            <a:avLst/>
          </a:prstGeom>
          <a:noFill/>
        </p:spPr>
        <p:txBody>
          <a:bodyPr wrap="square" rtlCol="0">
            <a:spAutoFit/>
          </a:bodyPr>
          <a:lstStyle/>
          <a:p>
            <a:pPr algn="ctr">
              <a:lnSpc>
                <a:spcPts val="13800"/>
              </a:lnSpc>
            </a:pPr>
            <a:r>
              <a:rPr sz="13800"/>
              <a:t>OPTIONAL</a:t>
            </a:r>
            <a:br>
              <a:rPr sz="13800"/>
            </a:br>
            <a:r>
              <a:rPr sz="13800"/>
              <a:t>LAST SLIDES</a:t>
            </a:r>
          </a:p>
        </p:txBody>
      </p:sp>
      <p:sp>
        <p:nvSpPr>
          <p:cNvPr id="7" name="TextBox 6">
            <a:extLst>
              <a:ext uri="{FF2B5EF4-FFF2-40B4-BE49-F238E27FC236}">
                <a16:creationId xmlns:a16="http://schemas.microsoft.com/office/drawing/2014/main" id="{F7A572FA-2598-45B3-8A66-908068D56DF8}"/>
              </a:ext>
            </a:extLst>
          </p:cNvPr>
          <p:cNvSpPr txBox="1"/>
          <p:nvPr/>
        </p:nvSpPr>
        <p:spPr>
          <a:xfrm>
            <a:off x="2257864" y="4233118"/>
            <a:ext cx="7676271" cy="1754326"/>
          </a:xfrm>
          <a:prstGeom prst="rect">
            <a:avLst/>
          </a:prstGeom>
          <a:noFill/>
        </p:spPr>
        <p:txBody>
          <a:bodyPr wrap="square" rtlCol="0">
            <a:spAutoFit/>
          </a:bodyPr>
          <a:lstStyle/>
          <a:p>
            <a:pPr algn="ctr"/>
            <a:r>
              <a:rPr sz="5400"/>
              <a:t>Choose either with or without the MVP logo.</a:t>
            </a:r>
          </a:p>
        </p:txBody>
      </p:sp>
    </p:spTree>
    <p:extLst>
      <p:ext uri="{BB962C8B-B14F-4D97-AF65-F5344CB8AC3E}">
        <p14:creationId xmlns:p14="http://schemas.microsoft.com/office/powerpoint/2010/main" val="112337172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Last Slid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A picture containing food&#10;&#10;Description automatically generated">
            <a:extLst>
              <a:ext uri="{FF2B5EF4-FFF2-40B4-BE49-F238E27FC236}">
                <a16:creationId xmlns:a16="http://schemas.microsoft.com/office/drawing/2014/main" id="{9A2D0191-3B3F-4FCB-9D8E-37A6B4E15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012" y="770647"/>
            <a:ext cx="1815667" cy="83096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B9FA8607-BB4B-4C4A-AD13-1C7C79353516}"/>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126977131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Last Slide (No MVP Logo)">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A picture containing food&#10;&#10;Description automatically generated">
            <a:extLst>
              <a:ext uri="{FF2B5EF4-FFF2-40B4-BE49-F238E27FC236}">
                <a16:creationId xmlns:a16="http://schemas.microsoft.com/office/drawing/2014/main" id="{9A2D0191-3B3F-4FCB-9D8E-37A6B4E15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012" y="770647"/>
            <a:ext cx="1815667" cy="83096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sp>
        <p:nvSpPr>
          <p:cNvPr id="4" name="Rectangle 3">
            <a:extLst>
              <a:ext uri="{FF2B5EF4-FFF2-40B4-BE49-F238E27FC236}">
                <a16:creationId xmlns:a16="http://schemas.microsoft.com/office/drawing/2014/main" id="{F2F4A9DF-9140-420B-BB59-BFDB0E6CBA68}"/>
              </a:ext>
            </a:extLst>
          </p:cNvPr>
          <p:cNvSpPr/>
          <p:nvPr/>
        </p:nvSpPr>
        <p:spPr>
          <a:xfrm>
            <a:off x="9270609" y="5120640"/>
            <a:ext cx="2002070" cy="9667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5D8EA15D-4B7E-4C65-B62C-D0AC8AA2ABF4}"/>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326926305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No MVP Logo)">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6C2C4B7D-05BB-490C-BC25-46A6A033CA40}"/>
              </a:ext>
            </a:extLst>
          </p:cNvPr>
          <p:cNvPicPr>
            <a:picLocks noChangeAspect="1"/>
          </p:cNvPicPr>
          <p:nvPr/>
        </p:nvPicPr>
        <p:blipFill rotWithShape="1">
          <a:blip r:embed="rId3">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2AA7831-F90F-4EE3-844D-B4E851CBD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350" y="350616"/>
            <a:ext cx="3361248" cy="868680"/>
          </a:xfrm>
          <a:prstGeom prst="rect">
            <a:avLst/>
          </a:prstGeom>
        </p:spPr>
      </p:pic>
      <p:sp>
        <p:nvSpPr>
          <p:cNvPr id="4" name="Rectangle 3">
            <a:extLst>
              <a:ext uri="{FF2B5EF4-FFF2-40B4-BE49-F238E27FC236}">
                <a16:creationId xmlns:a16="http://schemas.microsoft.com/office/drawing/2014/main" id="{15D7161C-DF01-4BDE-8F36-2809D083E93F}"/>
              </a:ext>
            </a:extLst>
          </p:cNvPr>
          <p:cNvSpPr/>
          <p:nvPr/>
        </p:nvSpPr>
        <p:spPr>
          <a:xfrm>
            <a:off x="5367130" y="5804452"/>
            <a:ext cx="1524000"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3306346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67BBA5CC-FAF4-4E08-8278-0AD0DF83D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012" y="770647"/>
            <a:ext cx="1818147" cy="83210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CE25380-6E55-47FA-85FD-87DB89E728A5}"/>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164087437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No MVP Logo)">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67BBA5CC-FAF4-4E08-8278-0AD0DF83D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012" y="770647"/>
            <a:ext cx="1818147" cy="83210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CE25380-6E55-47FA-85FD-87DB89E728A5}"/>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
        <p:nvSpPr>
          <p:cNvPr id="4" name="Rectangle 3">
            <a:extLst>
              <a:ext uri="{FF2B5EF4-FFF2-40B4-BE49-F238E27FC236}">
                <a16:creationId xmlns:a16="http://schemas.microsoft.com/office/drawing/2014/main" id="{5023C813-74BA-4A66-8C67-35A2F0AC5DD8}"/>
              </a:ext>
            </a:extLst>
          </p:cNvPr>
          <p:cNvSpPr/>
          <p:nvPr/>
        </p:nvSpPr>
        <p:spPr>
          <a:xfrm>
            <a:off x="9364616" y="5183634"/>
            <a:ext cx="196805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66678023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Light">
    <p:bg>
      <p:bgRef idx="1001">
        <a:schemeClr val="bg1"/>
      </p:bgRef>
    </p:bg>
    <p:spTree>
      <p:nvGrpSpPr>
        <p:cNvPr id="1" name=""/>
        <p:cNvGrpSpPr/>
        <p:nvPr/>
      </p:nvGrpSpPr>
      <p:grpSpPr>
        <a:xfrm>
          <a:off x="0" y="0"/>
          <a:ext cx="0" cy="0"/>
          <a:chOff x="0" y="0"/>
          <a:chExt cx="0" cy="0"/>
        </a:xfrm>
      </p:grpSpPr>
      <p:pic>
        <p:nvPicPr>
          <p:cNvPr id="8" name="Picture 7" descr="A picture containing object, clock&#10;&#10;Description automatically generated">
            <a:extLst>
              <a:ext uri="{FF2B5EF4-FFF2-40B4-BE49-F238E27FC236}">
                <a16:creationId xmlns:a16="http://schemas.microsoft.com/office/drawing/2014/main" id="{CD9A7315-B48F-4913-8123-FC19BEBED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096" y="350616"/>
            <a:ext cx="3329756" cy="868680"/>
          </a:xfrm>
          <a:prstGeom prst="rect">
            <a:avLst/>
          </a:prstGeom>
        </p:spPr>
      </p:pic>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AB1253B-7109-4F3A-A03D-314008EB36A0}"/>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Tree>
    <p:extLst>
      <p:ext uri="{BB962C8B-B14F-4D97-AF65-F5344CB8AC3E}">
        <p14:creationId xmlns:p14="http://schemas.microsoft.com/office/powerpoint/2010/main" val="1169958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Light (No MVP Logo)">
    <p:bg>
      <p:bgRef idx="1001">
        <a:schemeClr val="bg1"/>
      </p:bgRef>
    </p:bg>
    <p:spTree>
      <p:nvGrpSpPr>
        <p:cNvPr id="1" name=""/>
        <p:cNvGrpSpPr/>
        <p:nvPr/>
      </p:nvGrpSpPr>
      <p:grpSpPr>
        <a:xfrm>
          <a:off x="0" y="0"/>
          <a:ext cx="0" cy="0"/>
          <a:chOff x="0" y="0"/>
          <a:chExt cx="0" cy="0"/>
        </a:xfrm>
      </p:grpSpPr>
      <p:pic>
        <p:nvPicPr>
          <p:cNvPr id="8" name="Picture 7" descr="A picture containing object, clock&#10;&#10;Description automatically generated">
            <a:extLst>
              <a:ext uri="{FF2B5EF4-FFF2-40B4-BE49-F238E27FC236}">
                <a16:creationId xmlns:a16="http://schemas.microsoft.com/office/drawing/2014/main" id="{CD9A7315-B48F-4913-8123-FC19BEBED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096" y="350616"/>
            <a:ext cx="3329756" cy="868680"/>
          </a:xfrm>
          <a:prstGeom prst="rect">
            <a:avLst/>
          </a:prstGeom>
        </p:spPr>
      </p:pic>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AB1253B-7109-4F3A-A03D-314008EB36A0}"/>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4" name="Rectangle 3">
            <a:extLst>
              <a:ext uri="{FF2B5EF4-FFF2-40B4-BE49-F238E27FC236}">
                <a16:creationId xmlns:a16="http://schemas.microsoft.com/office/drawing/2014/main" id="{295FFB38-9505-4E29-A443-885A7E102159}"/>
              </a:ext>
            </a:extLst>
          </p:cNvPr>
          <p:cNvSpPr/>
          <p:nvPr/>
        </p:nvSpPr>
        <p:spPr>
          <a:xfrm>
            <a:off x="5316922" y="5988033"/>
            <a:ext cx="196805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59371516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7062857-46A4-4A52-BDF9-7C0518A396A1}"/>
              </a:ext>
            </a:extLst>
          </p:cNvPr>
          <p:cNvSpPr>
            <a:spLocks noGrp="1"/>
          </p:cNvSpPr>
          <p:nvPr>
            <p:ph type="pic" sz="quarter" idx="10"/>
          </p:nvPr>
        </p:nvSpPr>
        <p:spPr>
          <a:xfrm>
            <a:off x="954088" y="483830"/>
            <a:ext cx="2771775" cy="2770188"/>
          </a:xfrm>
          <a:prstGeom prst="ellipse">
            <a:avLst/>
          </a:prstGeom>
          <a:solidFill>
            <a:schemeClr val="bg1">
              <a:lumMod val="50000"/>
              <a:lumOff val="50000"/>
            </a:schemeClr>
          </a:solidFill>
          <a:effectLst>
            <a:outerShdw blurRad="127000" dist="50800" dir="2700000" algn="tl" rotWithShape="0">
              <a:prstClr val="black">
                <a:alpha val="25000"/>
              </a:prstClr>
            </a:outerShdw>
          </a:effectLst>
        </p:spPr>
        <p:txBody>
          <a:bodyPr/>
          <a:lstStyle>
            <a:lvl1pPr marL="0" indent="0" algn="ctr">
              <a:spcBef>
                <a:spcPts val="0"/>
              </a:spcBef>
              <a:buNone/>
              <a:defRPr sz="1600"/>
            </a:lvl1pPr>
          </a:lstStyle>
          <a:p>
            <a:endParaRPr/>
          </a:p>
        </p:txBody>
      </p:sp>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4081463" y="892175"/>
            <a:ext cx="6948486"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4081463" y="3578225"/>
            <a:ext cx="6948486" cy="165576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433"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3613AB80-0830-4545-8F72-FCC6F54C3B99}"/>
              </a:ext>
            </a:extLst>
          </p:cNvPr>
          <p:cNvPicPr>
            <a:picLocks noChangeAspect="1"/>
          </p:cNvPicPr>
          <p:nvPr/>
        </p:nvPicPr>
        <p:blipFill rotWithShape="1">
          <a:blip r:embed="rId5">
            <a:extLst>
              <a:ext uri="{28A0092B-C50C-407E-A947-70E740481C1C}">
                <a14:useLocalDpi xmlns:a14="http://schemas.microsoft.com/office/drawing/2010/main" val="0"/>
              </a:ext>
            </a:extLst>
          </a:blip>
          <a:srcRect l="10574" t="26566" r="10480" b="26284"/>
          <a:stretch/>
        </p:blipFill>
        <p:spPr>
          <a:xfrm>
            <a:off x="8473467" y="6033516"/>
            <a:ext cx="1748131" cy="384048"/>
          </a:xfrm>
          <a:prstGeom prst="rect">
            <a:avLst/>
          </a:prstGeom>
        </p:spPr>
      </p:pic>
      <p:pic>
        <p:nvPicPr>
          <p:cNvPr id="5" name="Picture 4" descr="A picture containing object, clock&#10;&#10;Description automatically generated">
            <a:extLst>
              <a:ext uri="{FF2B5EF4-FFF2-40B4-BE49-F238E27FC236}">
                <a16:creationId xmlns:a16="http://schemas.microsoft.com/office/drawing/2014/main" id="{1E582647-0F7B-4AE5-8CB4-B307CDF8E4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681" y="5919842"/>
            <a:ext cx="2278254" cy="594360"/>
          </a:xfrm>
          <a:prstGeom prst="rect">
            <a:avLst/>
          </a:prstGeom>
        </p:spPr>
      </p:pic>
    </p:spTree>
    <p:extLst>
      <p:ext uri="{BB962C8B-B14F-4D97-AF65-F5344CB8AC3E}">
        <p14:creationId xmlns:p14="http://schemas.microsoft.com/office/powerpoint/2010/main" val="419273258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with Picture (No MVP Logo)">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7062857-46A4-4A52-BDF9-7C0518A396A1}"/>
              </a:ext>
            </a:extLst>
          </p:cNvPr>
          <p:cNvSpPr>
            <a:spLocks noGrp="1"/>
          </p:cNvSpPr>
          <p:nvPr>
            <p:ph type="pic" sz="quarter" idx="10"/>
          </p:nvPr>
        </p:nvSpPr>
        <p:spPr>
          <a:xfrm>
            <a:off x="954088" y="509587"/>
            <a:ext cx="2771775" cy="2770188"/>
          </a:xfrm>
          <a:prstGeom prst="ellipse">
            <a:avLst/>
          </a:prstGeom>
          <a:blipFill dpi="0" rotWithShape="1">
            <a:blip r:embed="rId3"/>
            <a:srcRect/>
            <a:tile tx="-7613650" ty="-1822450" sx="69000" sy="69000" flip="none" algn="tl"/>
          </a:blipFill>
          <a:effectLst>
            <a:outerShdw blurRad="127000" dist="50800" dir="2700000" algn="tl" rotWithShape="0">
              <a:prstClr val="black">
                <a:alpha val="25000"/>
              </a:prstClr>
            </a:outerShdw>
          </a:effectLst>
        </p:spPr>
        <p:txBody>
          <a:bodyPr/>
          <a:lstStyle>
            <a:lvl1pPr algn="ctr">
              <a:buNone/>
              <a:defRPr/>
            </a:lvl1pPr>
          </a:lstStyle>
          <a:p>
            <a:endParaRPr/>
          </a:p>
        </p:txBody>
      </p:sp>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4081463" y="892175"/>
            <a:ext cx="6948486"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4081463" y="3578225"/>
            <a:ext cx="6948486" cy="165576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653"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5" name="Picture 4" descr="A picture containing object, clock&#10;&#10;Description automatically generated">
            <a:extLst>
              <a:ext uri="{FF2B5EF4-FFF2-40B4-BE49-F238E27FC236}">
                <a16:creationId xmlns:a16="http://schemas.microsoft.com/office/drawing/2014/main" id="{1E582647-0F7B-4AE5-8CB4-B307CDF8E4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681" y="5919842"/>
            <a:ext cx="2278254" cy="594360"/>
          </a:xfrm>
          <a:prstGeom prst="rect">
            <a:avLst/>
          </a:prstGeom>
        </p:spPr>
      </p:pic>
      <p:sp>
        <p:nvSpPr>
          <p:cNvPr id="4" name="Rectangle 3">
            <a:extLst>
              <a:ext uri="{FF2B5EF4-FFF2-40B4-BE49-F238E27FC236}">
                <a16:creationId xmlns:a16="http://schemas.microsoft.com/office/drawing/2014/main" id="{84588615-368F-4C6E-AFC8-D60960C241E2}"/>
              </a:ext>
            </a:extLst>
          </p:cNvPr>
          <p:cNvSpPr/>
          <p:nvPr/>
        </p:nvSpPr>
        <p:spPr>
          <a:xfrm>
            <a:off x="10439616" y="5799578"/>
            <a:ext cx="170911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7" name="Picture 16" descr="A picture containing drawing&#10;&#10;Description automatically generated">
            <a:extLst>
              <a:ext uri="{FF2B5EF4-FFF2-40B4-BE49-F238E27FC236}">
                <a16:creationId xmlns:a16="http://schemas.microsoft.com/office/drawing/2014/main" id="{3613AB80-0830-4545-8F72-FCC6F54C3B99}"/>
              </a:ext>
            </a:extLst>
          </p:cNvPr>
          <p:cNvPicPr>
            <a:picLocks noChangeAspect="1"/>
          </p:cNvPicPr>
          <p:nvPr/>
        </p:nvPicPr>
        <p:blipFill rotWithShape="1">
          <a:blip r:embed="rId7">
            <a:extLst>
              <a:ext uri="{28A0092B-C50C-407E-A947-70E740481C1C}">
                <a14:useLocalDpi xmlns:a14="http://schemas.microsoft.com/office/drawing/2010/main" val="0"/>
              </a:ext>
            </a:extLst>
          </a:blip>
          <a:srcRect l="10574" t="26566" r="10480" b="26284"/>
          <a:stretch/>
        </p:blipFill>
        <p:spPr>
          <a:xfrm>
            <a:off x="9317820" y="6033516"/>
            <a:ext cx="1748131" cy="384048"/>
          </a:xfrm>
          <a:prstGeom prst="rect">
            <a:avLst/>
          </a:prstGeom>
        </p:spPr>
      </p:pic>
    </p:spTree>
    <p:extLst>
      <p:ext uri="{BB962C8B-B14F-4D97-AF65-F5344CB8AC3E}">
        <p14:creationId xmlns:p14="http://schemas.microsoft.com/office/powerpoint/2010/main" val="121435358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picture containing object, clock&#10;&#10;Description automatically generated">
            <a:extLst>
              <a:ext uri="{FF2B5EF4-FFF2-40B4-BE49-F238E27FC236}">
                <a16:creationId xmlns:a16="http://schemas.microsoft.com/office/drawing/2014/main" id="{0F78D692-E840-4BEE-9278-2EEF8D87177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58311" y="6155690"/>
            <a:ext cx="2278256" cy="594360"/>
          </a:xfrm>
          <a:prstGeom prst="rect">
            <a:avLst/>
          </a:prstGeom>
        </p:spPr>
      </p:pic>
      <p:sp>
        <p:nvSpPr>
          <p:cNvPr id="2" name="Title Placeholder 1">
            <a:extLst>
              <a:ext uri="{FF2B5EF4-FFF2-40B4-BE49-F238E27FC236}">
                <a16:creationId xmlns:a16="http://schemas.microsoft.com/office/drawing/2014/main" id="{DBD031F4-9A09-4802-B649-CCD98C218F0E}"/>
              </a:ext>
            </a:extLst>
          </p:cNvPr>
          <p:cNvSpPr>
            <a:spLocks noGrp="1"/>
          </p:cNvSpPr>
          <p:nvPr>
            <p:ph type="title"/>
          </p:nvPr>
        </p:nvSpPr>
        <p:spPr>
          <a:xfrm>
            <a:off x="571500" y="269875"/>
            <a:ext cx="11049000" cy="949325"/>
          </a:xfrm>
          <a:prstGeom prst="rect">
            <a:avLst/>
          </a:prstGeom>
        </p:spPr>
        <p:txBody>
          <a:bodyPr vert="horz" lIns="0" tIns="0" rIns="0" bIns="0" rtlCol="0" anchor="b">
            <a:noAutofit/>
          </a:bodyPr>
          <a:lstStyle/>
          <a:p>
            <a:r>
              <a:t>Click to edit Master title style</a:t>
            </a:r>
          </a:p>
        </p:txBody>
      </p:sp>
      <p:sp>
        <p:nvSpPr>
          <p:cNvPr id="3" name="Text Placeholder 2">
            <a:extLst>
              <a:ext uri="{FF2B5EF4-FFF2-40B4-BE49-F238E27FC236}">
                <a16:creationId xmlns:a16="http://schemas.microsoft.com/office/drawing/2014/main" id="{3AFB62D3-847B-4456-86DC-15E150E9B1A9}"/>
              </a:ext>
            </a:extLst>
          </p:cNvPr>
          <p:cNvSpPr>
            <a:spLocks noGrp="1"/>
          </p:cNvSpPr>
          <p:nvPr>
            <p:ph type="body" idx="1"/>
          </p:nvPr>
        </p:nvSpPr>
        <p:spPr>
          <a:xfrm>
            <a:off x="571500" y="1562101"/>
            <a:ext cx="11049000" cy="4495799"/>
          </a:xfrm>
          <a:prstGeom prst="rect">
            <a:avLst/>
          </a:prstGeom>
        </p:spPr>
        <p:txBody>
          <a:bodyPr vert="horz" lIns="0" tIns="0" rIns="0" bIns="0" rtlCol="0">
            <a:no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D8DBDA85-5B1D-40E1-8D1C-691F2D2C651D}"/>
              </a:ext>
            </a:extLst>
          </p:cNvPr>
          <p:cNvSpPr>
            <a:spLocks noGrp="1"/>
          </p:cNvSpPr>
          <p:nvPr>
            <p:ph type="dt" sz="half" idx="2"/>
          </p:nvPr>
        </p:nvSpPr>
        <p:spPr>
          <a:xfrm>
            <a:off x="8235241" y="6356350"/>
            <a:ext cx="2743200" cy="365125"/>
          </a:xfrm>
          <a:prstGeom prst="rect">
            <a:avLst/>
          </a:prstGeom>
        </p:spPr>
        <p:txBody>
          <a:bodyPr vert="horz" lIns="0" tIns="0" rIns="0" bIns="0" rtlCol="0" anchor="ctr"/>
          <a:lstStyle>
            <a:lvl1pPr algn="r">
              <a:defRPr sz="1000">
                <a:solidFill>
                  <a:schemeClr val="bg1">
                    <a:lumMod val="50000"/>
                  </a:schemeClr>
                </a:solidFill>
              </a:defRPr>
            </a:lvl1pPr>
          </a:lstStyle>
          <a:p>
            <a:endParaRPr/>
          </a:p>
        </p:txBody>
      </p:sp>
      <p:sp>
        <p:nvSpPr>
          <p:cNvPr id="5" name="Footer Placeholder 4">
            <a:extLst>
              <a:ext uri="{FF2B5EF4-FFF2-40B4-BE49-F238E27FC236}">
                <a16:creationId xmlns:a16="http://schemas.microsoft.com/office/drawing/2014/main" id="{C557CD64-4412-4C9A-9B6A-8779C3C6BA34}"/>
              </a:ext>
            </a:extLst>
          </p:cNvPr>
          <p:cNvSpPr>
            <a:spLocks noGrp="1"/>
          </p:cNvSpPr>
          <p:nvPr>
            <p:ph type="ftr" sz="quarter" idx="3"/>
          </p:nvPr>
        </p:nvSpPr>
        <p:spPr>
          <a:xfrm>
            <a:off x="3956759" y="6356350"/>
            <a:ext cx="4278482" cy="365125"/>
          </a:xfrm>
          <a:prstGeom prst="rect">
            <a:avLst/>
          </a:prstGeom>
        </p:spPr>
        <p:txBody>
          <a:bodyPr vert="horz" lIns="0" tIns="0" rIns="0" bIns="0" rtlCol="0" anchor="ctr"/>
          <a:lstStyle>
            <a:lvl1pPr algn="ctr">
              <a:defRPr sz="1600">
                <a:solidFill>
                  <a:schemeClr val="bg1">
                    <a:lumMod val="50000"/>
                  </a:schemeClr>
                </a:solidFill>
              </a:defRPr>
            </a:lvl1pPr>
          </a:lstStyle>
          <a:p>
            <a:endParaRPr/>
          </a:p>
        </p:txBody>
      </p:sp>
      <p:sp>
        <p:nvSpPr>
          <p:cNvPr id="6" name="Slide Number Placeholder 5">
            <a:extLst>
              <a:ext uri="{FF2B5EF4-FFF2-40B4-BE49-F238E27FC236}">
                <a16:creationId xmlns:a16="http://schemas.microsoft.com/office/drawing/2014/main" id="{3F919A69-30DF-4D6B-8AAC-54834B69702F}"/>
              </a:ext>
            </a:extLst>
          </p:cNvPr>
          <p:cNvSpPr>
            <a:spLocks noGrp="1"/>
          </p:cNvSpPr>
          <p:nvPr>
            <p:ph type="sldNum" sz="quarter" idx="4"/>
          </p:nvPr>
        </p:nvSpPr>
        <p:spPr>
          <a:xfrm>
            <a:off x="11013742" y="6356350"/>
            <a:ext cx="606757" cy="365125"/>
          </a:xfrm>
          <a:prstGeom prst="rect">
            <a:avLst/>
          </a:prstGeom>
        </p:spPr>
        <p:txBody>
          <a:bodyPr vert="horz" lIns="0" tIns="0" rIns="0" bIns="0" rtlCol="0" anchor="ctr"/>
          <a:lstStyle>
            <a:lvl1pPr algn="r">
              <a:defRPr sz="1000">
                <a:solidFill>
                  <a:schemeClr val="bg1">
                    <a:lumMod val="50000"/>
                  </a:schemeClr>
                </a:solidFill>
              </a:defRPr>
            </a:lvl1pPr>
          </a:lstStyle>
          <a:p>
            <a:fld id="{1CF0E537-68B6-4488-A8E7-FE95F1460E3D}" type="slidenum">
              <a:rPr/>
              <a:pPr/>
              <a:t>‹#›</a:t>
            </a:fld>
            <a:endParaRPr/>
          </a:p>
        </p:txBody>
      </p:sp>
    </p:spTree>
    <p:extLst>
      <p:ext uri="{BB962C8B-B14F-4D97-AF65-F5344CB8AC3E}">
        <p14:creationId xmlns:p14="http://schemas.microsoft.com/office/powerpoint/2010/main" val="4214897486"/>
      </p:ext>
    </p:extLst>
  </p:cSld>
  <p:clrMap bg1="lt1" tx1="dk1" bg2="lt2" tx2="dk2" accent1="accent1" accent2="accent2" accent3="accent3" accent4="accent4" accent5="accent5" accent6="accent6" hlink="hlink" folHlink="folHlink"/>
  <p:sldLayoutIdLst>
    <p:sldLayoutId id="2147483674" r:id="rId1"/>
    <p:sldLayoutId id="2147483692" r:id="rId2"/>
    <p:sldLayoutId id="2147483688" r:id="rId3"/>
    <p:sldLayoutId id="2147483675" r:id="rId4"/>
    <p:sldLayoutId id="2147483689" r:id="rId5"/>
    <p:sldLayoutId id="2147483677" r:id="rId6"/>
    <p:sldLayoutId id="2147483690" r:id="rId7"/>
    <p:sldLayoutId id="2147483671" r:id="rId8"/>
    <p:sldLayoutId id="2147483691" r:id="rId9"/>
    <p:sldLayoutId id="2147483687" r:id="rId10"/>
    <p:sldLayoutId id="2147483650" r:id="rId11"/>
    <p:sldLayoutId id="2147483654" r:id="rId12"/>
    <p:sldLayoutId id="2147483655" r:id="rId13"/>
    <p:sldLayoutId id="2147483652" r:id="rId14"/>
    <p:sldLayoutId id="2147483656" r:id="rId15"/>
    <p:sldLayoutId id="2147483679" r:id="rId16"/>
    <p:sldLayoutId id="2147483684" r:id="rId17"/>
    <p:sldLayoutId id="2147483678" r:id="rId18"/>
    <p:sldLayoutId id="2147483660" r:id="rId19"/>
    <p:sldLayoutId id="2147483662" r:id="rId20"/>
    <p:sldLayoutId id="2147483683" r:id="rId21"/>
    <p:sldLayoutId id="2147483685" r:id="rId22"/>
    <p:sldLayoutId id="2147483686" r:id="rId23"/>
    <p:sldLayoutId id="2147483682" r:id="rId24"/>
    <p:sldLayoutId id="2147483680" r:id="rId25"/>
    <p:sldLayoutId id="2147483681" r:id="rId26"/>
  </p:sldLayoutIdLst>
  <p:hf sldNum="0"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800"/>
        </a:spcBef>
        <a:buClr>
          <a:srgbClr val="A5A5A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rgbClr val="A5A5A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2000" kern="1200">
          <a:solidFill>
            <a:schemeClr val="tx1"/>
          </a:solidFill>
          <a:latin typeface="+mn-lt"/>
          <a:ea typeface="+mn-ea"/>
          <a:cs typeface="+mn-cs"/>
        </a:defRPr>
      </a:lvl3pPr>
      <a:lvl4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6pPr>
      <a:lvl7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7pPr>
      <a:lvl8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8pPr>
      <a:lvl9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p15:clr>
            <a:srgbClr val="A4A3A4"/>
          </p15:clr>
        </p15:guide>
        <p15:guide id="2" pos="360">
          <p15:clr>
            <a:srgbClr val="A4A3A4"/>
          </p15:clr>
        </p15:guide>
        <p15:guide id="3" pos="7320">
          <p15:clr>
            <a:srgbClr val="A4A3A4"/>
          </p15:clr>
        </p15:guide>
        <p15:guide id="4" orient="horz" pos="984">
          <p15:clr>
            <a:srgbClr val="A4A3A4"/>
          </p15:clr>
        </p15:guide>
        <p15:guide id="5" orient="horz" pos="3816">
          <p15:clr>
            <a:srgbClr val="A4A3A4"/>
          </p15:clr>
        </p15:guide>
        <p15:guide id="6" orient="horz" pos="3672">
          <p15:clr>
            <a:srgbClr val="A4A3A4"/>
          </p15:clr>
        </p15:guide>
        <p15:guide id="7" pos="3840">
          <p15:clr>
            <a:srgbClr val="A4A3A4"/>
          </p15:clr>
        </p15:guide>
        <p15:guide id="8" orient="horz" pos="216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bit.ly/SessionEvaluationSurvey"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F45E-D0F3-4CE4-8B56-35C70E94991A}"/>
              </a:ext>
            </a:extLst>
          </p:cNvPr>
          <p:cNvSpPr>
            <a:spLocks noGrp="1"/>
          </p:cNvSpPr>
          <p:nvPr>
            <p:ph type="ctrTitle"/>
          </p:nvPr>
        </p:nvSpPr>
        <p:spPr/>
        <p:txBody>
          <a:bodyPr/>
          <a:lstStyle/>
          <a:p>
            <a:r>
              <a:rPr lang="en-US" dirty="0"/>
              <a:t>Building Faster Excel Solutions</a:t>
            </a:r>
          </a:p>
        </p:txBody>
      </p:sp>
      <p:sp>
        <p:nvSpPr>
          <p:cNvPr id="3" name="Subtitle 2">
            <a:extLst>
              <a:ext uri="{FF2B5EF4-FFF2-40B4-BE49-F238E27FC236}">
                <a16:creationId xmlns:a16="http://schemas.microsoft.com/office/drawing/2014/main" id="{BFE29C0C-B92E-42C2-868D-D0B66450AA97}"/>
              </a:ext>
            </a:extLst>
          </p:cNvPr>
          <p:cNvSpPr>
            <a:spLocks noGrp="1"/>
          </p:cNvSpPr>
          <p:nvPr>
            <p:ph type="subTitle" idx="1"/>
          </p:nvPr>
        </p:nvSpPr>
        <p:spPr/>
        <p:txBody>
          <a:bodyPr/>
          <a:lstStyle/>
          <a:p>
            <a:r>
              <a:rPr lang="en-US" dirty="0"/>
              <a:t>Charles Williams</a:t>
            </a:r>
          </a:p>
          <a:p>
            <a:pPr>
              <a:spcBef>
                <a:spcPts val="1200"/>
              </a:spcBef>
            </a:pPr>
            <a:r>
              <a:rPr lang="en-US" sz="1800" dirty="0"/>
              <a:t>Excel MVP 2009-2020</a:t>
            </a:r>
            <a:br>
              <a:rPr lang="en-US" sz="1800" dirty="0"/>
            </a:br>
            <a:r>
              <a:rPr lang="en-US" sz="1800" dirty="0"/>
              <a:t>The Excel Calculation Site:           </a:t>
            </a:r>
            <a:r>
              <a:rPr lang="en-GB" sz="1600" dirty="0"/>
              <a:t>www.DecisionModels.com</a:t>
            </a:r>
            <a:br>
              <a:rPr lang="en-US" sz="1800" dirty="0"/>
            </a:br>
            <a:r>
              <a:rPr lang="en-US" sz="1800" dirty="0"/>
              <a:t>Excel &amp; UDF Performance Stuff:  </a:t>
            </a:r>
            <a:r>
              <a:rPr lang="en-GB" sz="1600" dirty="0"/>
              <a:t>FastExcel.wordpress.com</a:t>
            </a:r>
            <a:endParaRPr lang="en-US" sz="1800" dirty="0"/>
          </a:p>
        </p:txBody>
      </p:sp>
      <p:pic>
        <p:nvPicPr>
          <p:cNvPr id="8" name="Picture Placeholder 7">
            <a:extLst>
              <a:ext uri="{FF2B5EF4-FFF2-40B4-BE49-F238E27FC236}">
                <a16:creationId xmlns:a16="http://schemas.microsoft.com/office/drawing/2014/main" id="{BF43D447-837E-40BD-8D2F-047155DF318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954881" y="483830"/>
            <a:ext cx="2770188" cy="2770188"/>
          </a:xfrm>
        </p:spPr>
      </p:pic>
      <p:pic>
        <p:nvPicPr>
          <p:cNvPr id="4" name="Picture 3">
            <a:extLst>
              <a:ext uri="{FF2B5EF4-FFF2-40B4-BE49-F238E27FC236}">
                <a16:creationId xmlns:a16="http://schemas.microsoft.com/office/drawing/2014/main" id="{D71744E1-0708-44C7-B7B3-E9368B383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297" y="5832895"/>
            <a:ext cx="982051" cy="805899"/>
          </a:xfrm>
          <a:prstGeom prst="rect">
            <a:avLst/>
          </a:prstGeom>
        </p:spPr>
      </p:pic>
    </p:spTree>
    <p:extLst>
      <p:ext uri="{BB962C8B-B14F-4D97-AF65-F5344CB8AC3E}">
        <p14:creationId xmlns:p14="http://schemas.microsoft.com/office/powerpoint/2010/main" val="3688396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5DAA6-0D49-4CA3-95CE-7EC33D3C66CA}"/>
              </a:ext>
            </a:extLst>
          </p:cNvPr>
          <p:cNvSpPr>
            <a:spLocks noGrp="1"/>
          </p:cNvSpPr>
          <p:nvPr>
            <p:ph type="body" sz="quarter" idx="10"/>
          </p:nvPr>
        </p:nvSpPr>
        <p:spPr>
          <a:xfrm>
            <a:off x="6767015" y="4565626"/>
            <a:ext cx="5059538" cy="2292374"/>
          </a:xfrm>
        </p:spPr>
        <p:txBody>
          <a:bodyPr/>
          <a:lstStyle/>
          <a:p>
            <a:pPr algn="ctr"/>
            <a:r>
              <a:rPr lang="en-US" sz="2400" dirty="0">
                <a:hlinkClick r:id="rId2"/>
              </a:rPr>
              <a:t>https://bit.ly/SessionEvaluationSurvey</a:t>
            </a:r>
            <a:r>
              <a:rPr lang="en-US" sz="2400" dirty="0"/>
              <a:t> </a:t>
            </a:r>
          </a:p>
        </p:txBody>
      </p:sp>
      <p:pic>
        <p:nvPicPr>
          <p:cNvPr id="4" name="Picture 3" descr="A picture containing indoor, crossword, black, piece&#10;&#10;Description automatically generated">
            <a:extLst>
              <a:ext uri="{FF2B5EF4-FFF2-40B4-BE49-F238E27FC236}">
                <a16:creationId xmlns:a16="http://schemas.microsoft.com/office/drawing/2014/main" id="{861E7784-7278-4D46-8682-A25D88DDC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125" y="676276"/>
            <a:ext cx="3500438" cy="3500438"/>
          </a:xfrm>
          <a:prstGeom prst="rect">
            <a:avLst/>
          </a:prstGeom>
        </p:spPr>
      </p:pic>
    </p:spTree>
    <p:extLst>
      <p:ext uri="{BB962C8B-B14F-4D97-AF65-F5344CB8AC3E}">
        <p14:creationId xmlns:p14="http://schemas.microsoft.com/office/powerpoint/2010/main" val="14169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77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Basic -&gt; Intermediate -&gt; Expert VBA users</a:t>
            </a:r>
            <a:br>
              <a:rPr lang="en-US" dirty="0"/>
            </a:br>
            <a:endParaRPr lang="en-US" dirty="0"/>
          </a:p>
          <a:p>
            <a:r>
              <a:rPr lang="en-US" dirty="0"/>
              <a:t>How to make your VBA run </a:t>
            </a:r>
            <a:r>
              <a:rPr lang="en-US" dirty="0">
                <a:solidFill>
                  <a:srgbClr val="FF0000"/>
                </a:solidFill>
              </a:rPr>
              <a:t>10 thousand times faster</a:t>
            </a:r>
            <a:br>
              <a:rPr lang="en-US" dirty="0">
                <a:solidFill>
                  <a:srgbClr val="FF0000"/>
                </a:solidFill>
              </a:rPr>
            </a:br>
            <a:endParaRPr lang="en-US" dirty="0">
              <a:solidFill>
                <a:srgbClr val="FF0000"/>
              </a:solidFill>
            </a:endParaRPr>
          </a:p>
          <a:p>
            <a:r>
              <a:rPr lang="en-US" dirty="0"/>
              <a:t>Find your VBA bottlenecks with VBA Profiler</a:t>
            </a:r>
            <a:br>
              <a:rPr lang="en-US" dirty="0"/>
            </a:br>
            <a:endParaRPr lang="en-US" dirty="0"/>
          </a:p>
          <a:p>
            <a:r>
              <a:rPr lang="en-US" dirty="0"/>
              <a:t>Life Beyond VBA: Other XL Extension Technologies</a:t>
            </a:r>
          </a:p>
        </p:txBody>
      </p:sp>
      <p:pic>
        <p:nvPicPr>
          <p:cNvPr id="5" name="Picture 4">
            <a:extLst>
              <a:ext uri="{FF2B5EF4-FFF2-40B4-BE49-F238E27FC236}">
                <a16:creationId xmlns:a16="http://schemas.microsoft.com/office/drawing/2014/main" id="{B71138B6-99F7-457F-B1FD-EF9BC35E1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420" y="5997851"/>
            <a:ext cx="982051" cy="805899"/>
          </a:xfrm>
          <a:prstGeom prst="rect">
            <a:avLst/>
          </a:prstGeom>
        </p:spPr>
      </p:pic>
    </p:spTree>
    <p:extLst>
      <p:ext uri="{BB962C8B-B14F-4D97-AF65-F5344CB8AC3E}">
        <p14:creationId xmlns:p14="http://schemas.microsoft.com/office/powerpoint/2010/main" val="183615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altLang="en-US" dirty="0"/>
              <a:t>The Mountain between Excel &amp; VBA</a:t>
            </a:r>
            <a:endParaRPr lang="en-US" dirty="0"/>
          </a:p>
        </p:txBody>
      </p:sp>
      <p:pic>
        <p:nvPicPr>
          <p:cNvPr id="5" name="Picture 4">
            <a:extLst>
              <a:ext uri="{FF2B5EF4-FFF2-40B4-BE49-F238E27FC236}">
                <a16:creationId xmlns:a16="http://schemas.microsoft.com/office/drawing/2014/main" id="{B71138B6-99F7-457F-B1FD-EF9BC35E1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420" y="5997851"/>
            <a:ext cx="982051" cy="805899"/>
          </a:xfrm>
          <a:prstGeom prst="rect">
            <a:avLst/>
          </a:prstGeom>
        </p:spPr>
      </p:pic>
      <p:pic>
        <p:nvPicPr>
          <p:cNvPr id="9" name="Content Placeholder 8">
            <a:extLst>
              <a:ext uri="{FF2B5EF4-FFF2-40B4-BE49-F238E27FC236}">
                <a16:creationId xmlns:a16="http://schemas.microsoft.com/office/drawing/2014/main" id="{D2C89042-2F95-4DD0-8D07-72D54F39C62B}"/>
              </a:ext>
            </a:extLst>
          </p:cNvPr>
          <p:cNvPicPr>
            <a:picLocks noGrp="1" noChangeAspect="1"/>
          </p:cNvPicPr>
          <p:nvPr>
            <p:ph idx="1"/>
          </p:nvPr>
        </p:nvPicPr>
        <p:blipFill>
          <a:blip r:embed="rId3"/>
          <a:stretch>
            <a:fillRect/>
          </a:stretch>
        </p:blipFill>
        <p:spPr>
          <a:xfrm>
            <a:off x="1306013" y="1371324"/>
            <a:ext cx="8058480" cy="4570078"/>
          </a:xfrm>
        </p:spPr>
      </p:pic>
    </p:spTree>
    <p:extLst>
      <p:ext uri="{BB962C8B-B14F-4D97-AF65-F5344CB8AC3E}">
        <p14:creationId xmlns:p14="http://schemas.microsoft.com/office/powerpoint/2010/main" val="237381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Speedup Summary</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a:xfrm>
            <a:off x="571500" y="1290537"/>
            <a:ext cx="11049000" cy="4767364"/>
          </a:xfrm>
        </p:spPr>
        <p:txBody>
          <a:bodyPr/>
          <a:lstStyle/>
          <a:p>
            <a:r>
              <a:rPr lang="en-US" dirty="0"/>
              <a:t>Switch off screen updating, calculation, avoid Select etc.</a:t>
            </a:r>
          </a:p>
          <a:p>
            <a:r>
              <a:rPr lang="en-US" dirty="0"/>
              <a:t>Avoid mountaineering with Variant arrays</a:t>
            </a:r>
          </a:p>
          <a:p>
            <a:r>
              <a:rPr lang="en-US" dirty="0"/>
              <a:t>Use .Value2 rather than .Value or .Text</a:t>
            </a:r>
          </a:p>
          <a:p>
            <a:r>
              <a:rPr lang="en-US" dirty="0"/>
              <a:t>Make Excel do the work</a:t>
            </a:r>
          </a:p>
          <a:p>
            <a:r>
              <a:rPr lang="en-US" dirty="0"/>
              <a:t>Use Range variables with worksheet functions</a:t>
            </a:r>
          </a:p>
          <a:p>
            <a:r>
              <a:rPr lang="en-US" dirty="0"/>
              <a:t>Use Doubles for arithmetic inside loops</a:t>
            </a:r>
          </a:p>
          <a:p>
            <a:r>
              <a:rPr lang="en-US" dirty="0"/>
              <a:t>String comparison is slow</a:t>
            </a:r>
          </a:p>
          <a:p>
            <a:endParaRPr lang="en-US" dirty="0"/>
          </a:p>
        </p:txBody>
      </p:sp>
      <p:pic>
        <p:nvPicPr>
          <p:cNvPr id="5" name="Picture 4">
            <a:extLst>
              <a:ext uri="{FF2B5EF4-FFF2-40B4-BE49-F238E27FC236}">
                <a16:creationId xmlns:a16="http://schemas.microsoft.com/office/drawing/2014/main" id="{B71138B6-99F7-457F-B1FD-EF9BC35E1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420" y="5997851"/>
            <a:ext cx="982051" cy="805899"/>
          </a:xfrm>
          <a:prstGeom prst="rect">
            <a:avLst/>
          </a:prstGeom>
        </p:spPr>
      </p:pic>
    </p:spTree>
    <p:extLst>
      <p:ext uri="{BB962C8B-B14F-4D97-AF65-F5344CB8AC3E}">
        <p14:creationId xmlns:p14="http://schemas.microsoft.com/office/powerpoint/2010/main" val="218676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5E0-462B-4CA9-B641-5B2AD025A834}"/>
              </a:ext>
            </a:extLst>
          </p:cNvPr>
          <p:cNvSpPr>
            <a:spLocks noGrp="1"/>
          </p:cNvSpPr>
          <p:nvPr>
            <p:ph type="title"/>
          </p:nvPr>
        </p:nvSpPr>
        <p:spPr>
          <a:xfrm>
            <a:off x="6096000" y="2002631"/>
            <a:ext cx="5314950" cy="2852738"/>
          </a:xfrm>
        </p:spPr>
        <p:txBody>
          <a:bodyPr anchor="ctr"/>
          <a:lstStyle/>
          <a:p>
            <a:r>
              <a:rPr lang="en-US" dirty="0"/>
              <a:t>Life Beyond VBA:</a:t>
            </a:r>
            <a:br>
              <a:rPr lang="en-US" dirty="0"/>
            </a:br>
            <a:r>
              <a:rPr lang="en-US" dirty="0"/>
              <a:t>Excel Extension Technologies</a:t>
            </a:r>
          </a:p>
        </p:txBody>
      </p:sp>
    </p:spTree>
    <p:extLst>
      <p:ext uri="{BB962C8B-B14F-4D97-AF65-F5344CB8AC3E}">
        <p14:creationId xmlns:p14="http://schemas.microsoft.com/office/powerpoint/2010/main" val="163571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altLang="en-US" dirty="0"/>
              <a:t>Beyond VBA: Office Scripts</a:t>
            </a:r>
            <a:endParaRPr lang="en-US" dirty="0"/>
          </a:p>
        </p:txBody>
      </p:sp>
      <p:pic>
        <p:nvPicPr>
          <p:cNvPr id="5" name="Picture 4">
            <a:extLst>
              <a:ext uri="{FF2B5EF4-FFF2-40B4-BE49-F238E27FC236}">
                <a16:creationId xmlns:a16="http://schemas.microsoft.com/office/drawing/2014/main" id="{B71138B6-99F7-457F-B1FD-EF9BC35E1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437" y="5874634"/>
            <a:ext cx="982051" cy="805899"/>
          </a:xfrm>
          <a:prstGeom prst="rect">
            <a:avLst/>
          </a:prstGeom>
        </p:spPr>
      </p:pic>
      <p:pic>
        <p:nvPicPr>
          <p:cNvPr id="1026" name="Picture 1">
            <a:extLst>
              <a:ext uri="{FF2B5EF4-FFF2-40B4-BE49-F238E27FC236}">
                <a16:creationId xmlns:a16="http://schemas.microsoft.com/office/drawing/2014/main" id="{616773ED-67F6-4345-9BE3-B1D9DBA81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176" y="1567774"/>
            <a:ext cx="68897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06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altLang="en-US" dirty="0"/>
              <a:t>Beyond VBA: Excel API Technologies</a:t>
            </a:r>
            <a:endParaRPr lang="en-US" dirty="0"/>
          </a:p>
        </p:txBody>
      </p:sp>
      <p:pic>
        <p:nvPicPr>
          <p:cNvPr id="5" name="Picture 4">
            <a:extLst>
              <a:ext uri="{FF2B5EF4-FFF2-40B4-BE49-F238E27FC236}">
                <a16:creationId xmlns:a16="http://schemas.microsoft.com/office/drawing/2014/main" id="{B71138B6-99F7-457F-B1FD-EF9BC35E1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437" y="5874634"/>
            <a:ext cx="982051" cy="805899"/>
          </a:xfrm>
          <a:prstGeom prst="rect">
            <a:avLst/>
          </a:prstGeom>
        </p:spPr>
      </p:pic>
      <p:pic>
        <p:nvPicPr>
          <p:cNvPr id="39" name="Content Placeholder 38">
            <a:extLst>
              <a:ext uri="{FF2B5EF4-FFF2-40B4-BE49-F238E27FC236}">
                <a16:creationId xmlns:a16="http://schemas.microsoft.com/office/drawing/2014/main" id="{FEE27097-9F04-41D1-AD8B-32B95F17A0A5}"/>
              </a:ext>
            </a:extLst>
          </p:cNvPr>
          <p:cNvPicPr>
            <a:picLocks noGrp="1" noChangeAspect="1"/>
          </p:cNvPicPr>
          <p:nvPr>
            <p:ph idx="1"/>
          </p:nvPr>
        </p:nvPicPr>
        <p:blipFill>
          <a:blip r:embed="rId3"/>
          <a:stretch>
            <a:fillRect/>
          </a:stretch>
        </p:blipFill>
        <p:spPr>
          <a:xfrm>
            <a:off x="1290537" y="1477022"/>
            <a:ext cx="8639161" cy="4449493"/>
          </a:xfrm>
        </p:spPr>
      </p:pic>
    </p:spTree>
    <p:extLst>
      <p:ext uri="{BB962C8B-B14F-4D97-AF65-F5344CB8AC3E}">
        <p14:creationId xmlns:p14="http://schemas.microsoft.com/office/powerpoint/2010/main" val="5561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altLang="en-US" dirty="0"/>
              <a:t>Beyond VBA: Excel Extension Toolsets</a:t>
            </a:r>
            <a:endParaRPr lang="en-US" dirty="0"/>
          </a:p>
        </p:txBody>
      </p:sp>
      <p:pic>
        <p:nvPicPr>
          <p:cNvPr id="5" name="Picture 4">
            <a:extLst>
              <a:ext uri="{FF2B5EF4-FFF2-40B4-BE49-F238E27FC236}">
                <a16:creationId xmlns:a16="http://schemas.microsoft.com/office/drawing/2014/main" id="{B71138B6-99F7-457F-B1FD-EF9BC35E1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437" y="5874634"/>
            <a:ext cx="982051" cy="805899"/>
          </a:xfrm>
          <a:prstGeom prst="rect">
            <a:avLst/>
          </a:prstGeom>
        </p:spPr>
      </p:pic>
      <p:pic>
        <p:nvPicPr>
          <p:cNvPr id="7" name="Content Placeholder 6">
            <a:extLst>
              <a:ext uri="{FF2B5EF4-FFF2-40B4-BE49-F238E27FC236}">
                <a16:creationId xmlns:a16="http://schemas.microsoft.com/office/drawing/2014/main" id="{50B70999-F903-4BEC-A1F2-7A637D4EB36A}"/>
              </a:ext>
            </a:extLst>
          </p:cNvPr>
          <p:cNvPicPr>
            <a:picLocks noGrp="1" noChangeAspect="1"/>
          </p:cNvPicPr>
          <p:nvPr>
            <p:ph idx="1"/>
          </p:nvPr>
        </p:nvPicPr>
        <p:blipFill>
          <a:blip r:embed="rId3"/>
          <a:stretch>
            <a:fillRect/>
          </a:stretch>
        </p:blipFill>
        <p:spPr>
          <a:xfrm>
            <a:off x="1362684" y="1493100"/>
            <a:ext cx="8591954" cy="4493456"/>
          </a:xfrm>
        </p:spPr>
      </p:pic>
    </p:spTree>
    <p:extLst>
      <p:ext uri="{BB962C8B-B14F-4D97-AF65-F5344CB8AC3E}">
        <p14:creationId xmlns:p14="http://schemas.microsoft.com/office/powerpoint/2010/main" val="427115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Life Beyond VBA – Other Sessions</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a:xfrm>
            <a:off x="571500" y="2107659"/>
            <a:ext cx="11049000" cy="3950241"/>
          </a:xfrm>
        </p:spPr>
        <p:txBody>
          <a:bodyPr/>
          <a:lstStyle/>
          <a:p>
            <a:r>
              <a:rPr lang="en-US" dirty="0"/>
              <a:t>Tony Roberts – </a:t>
            </a:r>
            <a:r>
              <a:rPr lang="en-US" dirty="0" err="1"/>
              <a:t>PyXL</a:t>
            </a:r>
            <a:r>
              <a:rPr lang="en-US" dirty="0"/>
              <a:t> - Python</a:t>
            </a:r>
          </a:p>
          <a:p>
            <a:r>
              <a:rPr lang="en-US" dirty="0"/>
              <a:t>Govert van Drimmelen – XL DNA - .NET</a:t>
            </a:r>
          </a:p>
          <a:p>
            <a:r>
              <a:rPr lang="en-US" dirty="0"/>
              <a:t>Keyur Patel – Office </a:t>
            </a:r>
            <a:r>
              <a:rPr lang="en-US" dirty="0" err="1"/>
              <a:t>Addins</a:t>
            </a:r>
            <a:r>
              <a:rPr lang="en-US" dirty="0"/>
              <a:t> – JS/TS</a:t>
            </a:r>
          </a:p>
          <a:p>
            <a:r>
              <a:rPr lang="en-US" dirty="0"/>
              <a:t>Grzegorz </a:t>
            </a:r>
            <a:r>
              <a:rPr lang="en-US" dirty="0" err="1"/>
              <a:t>Stolecki</a:t>
            </a:r>
            <a:r>
              <a:rPr lang="en-US" dirty="0"/>
              <a:t> – BERT - R</a:t>
            </a:r>
          </a:p>
          <a:p>
            <a:r>
              <a:rPr lang="en-US" dirty="0"/>
              <a:t>Sudhi Ramamurthy – </a:t>
            </a:r>
            <a:r>
              <a:rPr lang="en-US"/>
              <a:t>Office Scripts – JS/TS</a:t>
            </a:r>
            <a:endParaRPr lang="en-US" dirty="0"/>
          </a:p>
        </p:txBody>
      </p:sp>
      <p:pic>
        <p:nvPicPr>
          <p:cNvPr id="5" name="Picture 4">
            <a:extLst>
              <a:ext uri="{FF2B5EF4-FFF2-40B4-BE49-F238E27FC236}">
                <a16:creationId xmlns:a16="http://schemas.microsoft.com/office/drawing/2014/main" id="{B71138B6-99F7-457F-B1FD-EF9BC35E1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420" y="5997851"/>
            <a:ext cx="982051" cy="805899"/>
          </a:xfrm>
          <a:prstGeom prst="rect">
            <a:avLst/>
          </a:prstGeom>
        </p:spPr>
      </p:pic>
    </p:spTree>
    <p:extLst>
      <p:ext uri="{BB962C8B-B14F-4D97-AF65-F5344CB8AC3E}">
        <p14:creationId xmlns:p14="http://schemas.microsoft.com/office/powerpoint/2010/main" val="15286835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Excel Summit South 2019">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ESS 2019 v5.potx" id="{BDBBD7ED-43D7-450C-A778-8751BEF0CADF}" vid="{BBF3D3EA-9838-4943-BE0F-428C1020F3F6}"/>
    </a:ext>
  </a:extLst>
</a:theme>
</file>

<file path=ppt/theme/theme2.xml><?xml version="1.0" encoding="utf-8"?>
<a:theme xmlns:a="http://schemas.openxmlformats.org/drawingml/2006/main" name="Office Theme">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 2019</Template>
  <TotalTime>4743</TotalTime>
  <Words>200</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Franklin Gothic Book</vt:lpstr>
      <vt:lpstr>Franklin Gothic Medium</vt:lpstr>
      <vt:lpstr>Segoe UI</vt:lpstr>
      <vt:lpstr>Excel Summit South 2019</vt:lpstr>
      <vt:lpstr>Building Faster Excel Solutions</vt:lpstr>
      <vt:lpstr>Agenda</vt:lpstr>
      <vt:lpstr>The Mountain between Excel &amp; VBA</vt:lpstr>
      <vt:lpstr>Speedup Summary</vt:lpstr>
      <vt:lpstr>Life Beyond VBA: Excel Extension Technologies</vt:lpstr>
      <vt:lpstr>Beyond VBA: Office Scripts</vt:lpstr>
      <vt:lpstr>Beyond VBA: Excel API Technologies</vt:lpstr>
      <vt:lpstr>Beyond VBA: Excel Extension Toolsets</vt:lpstr>
      <vt:lpstr>Life Beyond VBA – Other Sessions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more effective charts</dc:title>
  <dc:creator>echo swinford</dc:creator>
  <cp:lastModifiedBy>Charles Williams</cp:lastModifiedBy>
  <cp:revision>94</cp:revision>
  <dcterms:created xsi:type="dcterms:W3CDTF">2019-07-11T15:57:10Z</dcterms:created>
  <dcterms:modified xsi:type="dcterms:W3CDTF">2020-07-22T12:50:15Z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2838141</vt:lpwstr>
  </property>
  <property fmtid="{D5CDD505-2E9C-101B-9397-08002B2CF9AE}" pid="3" name="NXPowerLiteSettings">
    <vt:lpwstr>C9000AA0054001</vt:lpwstr>
  </property>
  <property fmtid="{D5CDD505-2E9C-101B-9397-08002B2CF9AE}" pid="4" name="NXPowerLiteVersion">
    <vt:lpwstr>D8.0.1</vt:lpwstr>
  </property>
</Properties>
</file>