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9" r:id="rId4"/>
    <p:sldId id="274" r:id="rId5"/>
    <p:sldId id="273" r:id="rId6"/>
    <p:sldId id="275" r:id="rId7"/>
    <p:sldId id="276" r:id="rId8"/>
    <p:sldId id="270" r:id="rId9"/>
    <p:sldId id="271" r:id="rId10"/>
    <p:sldId id="262"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54" autoAdjust="0"/>
  </p:normalViewPr>
  <p:slideViewPr>
    <p:cSldViewPr snapToGrid="0">
      <p:cViewPr varScale="1">
        <p:scale>
          <a:sx n="101" d="100"/>
          <a:sy n="101" d="100"/>
        </p:scale>
        <p:origin x="150" y="3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62" d="100"/>
          <a:sy n="62" d="100"/>
        </p:scale>
        <p:origin x="18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8F1F4-83B9-42C0-A56B-55D8D642F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216D610-C81F-494B-BAC8-660FEF2DB3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71D4C3-2F36-4A70-9258-0D158B2A87C4}" type="datetimeFigureOut">
              <a:rPr lang="en-US"/>
              <a:t>7/7/2020</a:t>
            </a:fld>
            <a:endParaRPr/>
          </a:p>
        </p:txBody>
      </p:sp>
      <p:sp>
        <p:nvSpPr>
          <p:cNvPr id="4" name="Footer Placeholder 3">
            <a:extLst>
              <a:ext uri="{FF2B5EF4-FFF2-40B4-BE49-F238E27FC236}">
                <a16:creationId xmlns:a16="http://schemas.microsoft.com/office/drawing/2014/main" id="{BEC56B09-D873-4C22-90C8-8C30916606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5F7A6D9B-A3F1-4564-A61C-7492634E3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CF4D19-9BAE-4E21-9503-A6C4E2DEA28F}" type="slidenum">
              <a:rPr/>
              <a:t>‹#›</a:t>
            </a:fld>
            <a:endParaRPr/>
          </a:p>
        </p:txBody>
      </p:sp>
    </p:spTree>
    <p:extLst>
      <p:ext uri="{BB962C8B-B14F-4D97-AF65-F5344CB8AC3E}">
        <p14:creationId xmlns:p14="http://schemas.microsoft.com/office/powerpoint/2010/main" val="399174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9498E-9331-4814-A54C-245BDDD4261D}" type="datetimeFigureOut">
              <a:rPr lang="en-US"/>
              <a:t>7/7/2020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C8157-FCB9-437E-9C98-E99DCA27BAEF}" type="slidenum">
              <a:rPr/>
              <a:t>‹#›</a:t>
            </a:fld>
            <a:endParaRPr/>
          </a:p>
        </p:txBody>
      </p:sp>
    </p:spTree>
    <p:extLst>
      <p:ext uri="{BB962C8B-B14F-4D97-AF65-F5344CB8AC3E}">
        <p14:creationId xmlns:p14="http://schemas.microsoft.com/office/powerpoint/2010/main" val="93343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Tree>
    <p:extLst>
      <p:ext uri="{BB962C8B-B14F-4D97-AF65-F5344CB8AC3E}">
        <p14:creationId xmlns:p14="http://schemas.microsoft.com/office/powerpoint/2010/main" val="2385916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Layout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CONTENT SLIDES</a:t>
            </a:r>
          </a:p>
        </p:txBody>
      </p:sp>
    </p:spTree>
    <p:extLst>
      <p:ext uri="{BB962C8B-B14F-4D97-AF65-F5344CB8AC3E}">
        <p14:creationId xmlns:p14="http://schemas.microsoft.com/office/powerpoint/2010/main" val="219967615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87563B6E-5361-4F35-96B3-FFB911865B0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67B4D0C-E410-4794-B029-BA072D24401C}"/>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C5EBCF35-6203-48A8-809A-510BED65011B}"/>
              </a:ext>
            </a:extLst>
          </p:cNvPr>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56A6DA29-253D-43AC-B425-059A64CAD918}"/>
              </a:ext>
            </a:extLst>
          </p:cNvPr>
          <p:cNvSpPr>
            <a:spLocks noGrp="1"/>
          </p:cNvSpPr>
          <p:nvPr>
            <p:ph type="dt" sz="half" idx="10"/>
          </p:nvPr>
        </p:nvSpPr>
        <p:spPr/>
        <p:txBody>
          <a:bodyPr/>
          <a:lstStyle/>
          <a:p>
            <a:endParaRPr/>
          </a:p>
        </p:txBody>
      </p:sp>
      <p:sp>
        <p:nvSpPr>
          <p:cNvPr id="5" name="Footer Placeholder 4">
            <a:extLst>
              <a:ext uri="{FF2B5EF4-FFF2-40B4-BE49-F238E27FC236}">
                <a16:creationId xmlns:a16="http://schemas.microsoft.com/office/drawing/2014/main" id="{4A446BCA-1762-4BEF-9DCA-9D5B40413CD6}"/>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5FED617D-3C3F-46E6-9C90-B243892B196B}"/>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0981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B99E589D-FF34-40E7-A8B7-9DCEAC4AEA9E}"/>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C7DB5C1A-064C-4E8F-8998-5EEE7327CF1F}"/>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E2485EB2-4495-4F22-993B-BB1E76F0A393}"/>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48891C9-3468-4F97-B971-C6AEAFCA459E}"/>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1180276F-F292-4B91-8D16-62DB7BABE4D6}"/>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99487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3FD8AD68-1234-48BB-8DE4-66605A94FF11}"/>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a:extLst>
              <a:ext uri="{FF2B5EF4-FFF2-40B4-BE49-F238E27FC236}">
                <a16:creationId xmlns:a16="http://schemas.microsoft.com/office/drawing/2014/main" id="{C80B1351-05C9-4464-B19A-985546D60B12}"/>
              </a:ext>
            </a:extLst>
          </p:cNvPr>
          <p:cNvSpPr>
            <a:spLocks noGrp="1"/>
          </p:cNvSpPr>
          <p:nvPr>
            <p:ph type="dt" sz="half" idx="10"/>
          </p:nvPr>
        </p:nvSpPr>
        <p:spPr/>
        <p:txBody>
          <a:bodyPr/>
          <a:lstStyle/>
          <a:p>
            <a:endParaRPr/>
          </a:p>
        </p:txBody>
      </p:sp>
      <p:sp>
        <p:nvSpPr>
          <p:cNvPr id="3" name="Footer Placeholder 2">
            <a:extLst>
              <a:ext uri="{FF2B5EF4-FFF2-40B4-BE49-F238E27FC236}">
                <a16:creationId xmlns:a16="http://schemas.microsoft.com/office/drawing/2014/main" id="{41B2E3B5-A2CC-4ADB-9E73-091F452CE5AB}"/>
              </a:ext>
            </a:extLst>
          </p:cNvPr>
          <p:cNvSpPr>
            <a:spLocks noGrp="1"/>
          </p:cNvSpPr>
          <p:nvPr>
            <p:ph type="ftr" sz="quarter" idx="11"/>
          </p:nvPr>
        </p:nvSpPr>
        <p:spPr/>
        <p:txBody>
          <a:bodyPr/>
          <a:lstStyle/>
          <a:p>
            <a:endParaRPr/>
          </a:p>
        </p:txBody>
      </p:sp>
      <p:sp>
        <p:nvSpPr>
          <p:cNvPr id="4" name="Slide Number Placeholder 3">
            <a:extLst>
              <a:ext uri="{FF2B5EF4-FFF2-40B4-BE49-F238E27FC236}">
                <a16:creationId xmlns:a16="http://schemas.microsoft.com/office/drawing/2014/main" id="{092AD119-C9E6-4A6C-AEB9-FB8247E2A9B3}"/>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331342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B3738552-8D3E-4D6C-B471-F5B3FF87B34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BD0097BE-A423-45AE-8D04-82231B1A93EF}"/>
              </a:ext>
            </a:extLst>
          </p:cNvPr>
          <p:cNvSpPr>
            <a:spLocks noGrp="1"/>
          </p:cNvSpPr>
          <p:nvPr>
            <p:ph type="title"/>
          </p:nvPr>
        </p:nvSpPr>
        <p:spPr>
          <a:xfrm>
            <a:off x="571500" y="269875"/>
            <a:ext cx="11049000" cy="949325"/>
          </a:xfrm>
        </p:spPr>
        <p:txBody>
          <a:bodyPr/>
          <a:lstStyle/>
          <a:p>
            <a:r>
              <a:t>Click to edit Master title style</a:t>
            </a:r>
          </a:p>
        </p:txBody>
      </p:sp>
      <p:sp>
        <p:nvSpPr>
          <p:cNvPr id="3" name="Content Placeholder 2">
            <a:extLst>
              <a:ext uri="{FF2B5EF4-FFF2-40B4-BE49-F238E27FC236}">
                <a16:creationId xmlns:a16="http://schemas.microsoft.com/office/drawing/2014/main" id="{FEE2BBEB-C1AB-4FA8-92E3-FC19B35A327B}"/>
              </a:ext>
            </a:extLst>
          </p:cNvPr>
          <p:cNvSpPr>
            <a:spLocks noGrp="1"/>
          </p:cNvSpPr>
          <p:nvPr>
            <p:ph sz="half" idx="1"/>
          </p:nvPr>
        </p:nvSpPr>
        <p:spPr>
          <a:xfrm>
            <a:off x="571500" y="1562101"/>
            <a:ext cx="5468112" cy="426430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a:extLst>
              <a:ext uri="{FF2B5EF4-FFF2-40B4-BE49-F238E27FC236}">
                <a16:creationId xmlns:a16="http://schemas.microsoft.com/office/drawing/2014/main" id="{D474991D-D51C-4BC7-9D97-141B4E6EDECE}"/>
              </a:ext>
            </a:extLst>
          </p:cNvPr>
          <p:cNvSpPr>
            <a:spLocks noGrp="1"/>
          </p:cNvSpPr>
          <p:nvPr>
            <p:ph sz="half" idx="2"/>
          </p:nvPr>
        </p:nvSpPr>
        <p:spPr>
          <a:xfrm>
            <a:off x="6152388" y="1562101"/>
            <a:ext cx="5468112" cy="42671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a:extLst>
              <a:ext uri="{FF2B5EF4-FFF2-40B4-BE49-F238E27FC236}">
                <a16:creationId xmlns:a16="http://schemas.microsoft.com/office/drawing/2014/main" id="{95145824-E744-4B0E-8BCE-32893AEB124A}"/>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CA75AC5E-1061-4CEF-819C-BD5C1180E366}"/>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37B4309A-3721-40B8-BED9-55A5FAEF740F}"/>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9663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Large Content Right">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49F52145-776E-4E76-91A5-ECD422776675}"/>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8"/>
            <a:ext cx="3385260" cy="3888263"/>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257549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Large Content Right Altern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DDC762-F451-4817-A71E-673BA48E0562}"/>
              </a:ext>
            </a:extLst>
          </p:cNvPr>
          <p:cNvSpPr/>
          <p:nvPr/>
        </p:nvSpPr>
        <p:spPr>
          <a:xfrm>
            <a:off x="0"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solidFill>
                  <a:schemeClr val="bg1"/>
                </a:solidFill>
              </a:defRPr>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7"/>
            <a:ext cx="3385260" cy="3888263"/>
          </a:xfrm>
        </p:spPr>
        <p:txBody>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pic>
        <p:nvPicPr>
          <p:cNvPr id="15" name="Picture 14" descr="A picture containing drawing&#10;&#10;Description automatically generated">
            <a:extLst>
              <a:ext uri="{FF2B5EF4-FFF2-40B4-BE49-F238E27FC236}">
                <a16:creationId xmlns:a16="http://schemas.microsoft.com/office/drawing/2014/main" id="{C3C4B965-4AA4-4EE1-A691-3A19DCF4A145}"/>
              </a:ext>
            </a:extLst>
          </p:cNvPr>
          <p:cNvPicPr>
            <a:picLocks noChangeAspect="1"/>
          </p:cNvPicPr>
          <p:nvPr/>
        </p:nvPicPr>
        <p:blipFill rotWithShape="1">
          <a:blip r:embed="rId2">
            <a:extLst>
              <a:ext uri="{28A0092B-C50C-407E-A947-70E740481C1C}">
                <a14:useLocalDpi xmlns:a14="http://schemas.microsoft.com/office/drawing/2010/main" val="0"/>
              </a:ext>
            </a:extLst>
          </a:blip>
          <a:srcRect l="5769" t="13817" r="5615" b="13637"/>
          <a:stretch/>
        </p:blipFill>
        <p:spPr>
          <a:xfrm>
            <a:off x="253962" y="6150447"/>
            <a:ext cx="2294511" cy="603504"/>
          </a:xfrm>
          <a:prstGeom prst="rect">
            <a:avLst/>
          </a:prstGeom>
        </p:spPr>
      </p:pic>
    </p:spTree>
    <p:extLst>
      <p:ext uri="{BB962C8B-B14F-4D97-AF65-F5344CB8AC3E}">
        <p14:creationId xmlns:p14="http://schemas.microsoft.com/office/powerpoint/2010/main" val="134671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SECTION DIVIDERS</a:t>
            </a:r>
          </a:p>
        </p:txBody>
      </p:sp>
    </p:spTree>
    <p:extLst>
      <p:ext uri="{BB962C8B-B14F-4D97-AF65-F5344CB8AC3E}">
        <p14:creationId xmlns:p14="http://schemas.microsoft.com/office/powerpoint/2010/main" val="35500627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5" name="Picture 4" descr="A picture containing drawing&#10;&#10;Description automatically generated">
            <a:extLst>
              <a:ext uri="{FF2B5EF4-FFF2-40B4-BE49-F238E27FC236}">
                <a16:creationId xmlns:a16="http://schemas.microsoft.com/office/drawing/2014/main" id="{831C7D44-A6DC-4B25-959D-1A73402585C8}"/>
              </a:ext>
            </a:extLst>
          </p:cNvPr>
          <p:cNvPicPr>
            <a:picLocks noChangeAspect="1"/>
          </p:cNvPicPr>
          <p:nvPr/>
        </p:nvPicPr>
        <p:blipFill rotWithShape="1">
          <a:blip r:embed="rId2">
            <a:biLevel thresh="25000"/>
            <a:alphaModFix amt="15000"/>
            <a:extLst>
              <a:ext uri="{28A0092B-C50C-407E-A947-70E740481C1C}">
                <a14:useLocalDpi xmlns:a14="http://schemas.microsoft.com/office/drawing/2010/main" val="0"/>
              </a:ext>
            </a:extLst>
          </a:blip>
          <a:srcRect r="52596"/>
          <a:stretch/>
        </p:blipFill>
        <p:spPr>
          <a:xfrm>
            <a:off x="448684" y="1187741"/>
            <a:ext cx="4870370" cy="4663440"/>
          </a:xfrm>
          <a:prstGeom prst="rect">
            <a:avLst/>
          </a:prstGeom>
        </p:spPr>
      </p:pic>
    </p:spTree>
    <p:extLst>
      <p:ext uri="{BB962C8B-B14F-4D97-AF65-F5344CB8AC3E}">
        <p14:creationId xmlns:p14="http://schemas.microsoft.com/office/powerpoint/2010/main" val="33729634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13" name="Picture 12" descr="A close up of a logo&#10;&#10;Description automatically generated">
            <a:extLst>
              <a:ext uri="{FF2B5EF4-FFF2-40B4-BE49-F238E27FC236}">
                <a16:creationId xmlns:a16="http://schemas.microsoft.com/office/drawing/2014/main" id="{B23CA0EF-9276-4AE6-AC29-44AB1A442F7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4305" r="52414"/>
          <a:stretch/>
        </p:blipFill>
        <p:spPr>
          <a:xfrm>
            <a:off x="14067" y="461906"/>
            <a:ext cx="5276851" cy="6115110"/>
          </a:xfrm>
          <a:prstGeom prst="rect">
            <a:avLst/>
          </a:prstGeom>
        </p:spPr>
      </p:pic>
    </p:spTree>
    <p:extLst>
      <p:ext uri="{BB962C8B-B14F-4D97-AF65-F5344CB8AC3E}">
        <p14:creationId xmlns:p14="http://schemas.microsoft.com/office/powerpoint/2010/main" val="12035383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Option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ALTERNATE TITLE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31917560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p:bgRef idx="1001">
        <a:schemeClr val="bg1"/>
      </p:bgRef>
    </p:bg>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9144404B-7CA4-43EB-A617-BE02D4104D3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52410"/>
          <a:stretch/>
        </p:blipFill>
        <p:spPr>
          <a:xfrm>
            <a:off x="469844" y="1187741"/>
            <a:ext cx="4849210" cy="4663440"/>
          </a:xfrm>
          <a:prstGeom prst="rect">
            <a:avLst/>
          </a:prstGeom>
        </p:spPr>
      </p:pic>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accent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spTree>
    <p:extLst>
      <p:ext uri="{BB962C8B-B14F-4D97-AF65-F5344CB8AC3E}">
        <p14:creationId xmlns:p14="http://schemas.microsoft.com/office/powerpoint/2010/main" val="392822213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equired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REQUIRED</a:t>
            </a:r>
            <a:br>
              <a:rPr sz="13800"/>
            </a:br>
            <a:r>
              <a:rPr sz="13800"/>
              <a:t>LAST SLIDES</a:t>
            </a:r>
          </a:p>
        </p:txBody>
      </p:sp>
    </p:spTree>
    <p:extLst>
      <p:ext uri="{BB962C8B-B14F-4D97-AF65-F5344CB8AC3E}">
        <p14:creationId xmlns:p14="http://schemas.microsoft.com/office/powerpoint/2010/main" val="400213528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valuati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DC0FE-C959-4007-AAFE-A162BC753ADD}"/>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F0BF3118-4493-4E1C-8A38-06A4EF222EDF}"/>
              </a:ext>
            </a:extLst>
          </p:cNvPr>
          <p:cNvSpPr txBox="1"/>
          <p:nvPr/>
        </p:nvSpPr>
        <p:spPr>
          <a:xfrm>
            <a:off x="571500" y="1871663"/>
            <a:ext cx="3385260" cy="830997"/>
          </a:xfrm>
          <a:prstGeom prst="rect">
            <a:avLst/>
          </a:prstGeom>
          <a:noFill/>
        </p:spPr>
        <p:txBody>
          <a:bodyPr wrap="square" rtlCol="0">
            <a:spAutoFit/>
          </a:bodyPr>
          <a:lstStyle/>
          <a:p>
            <a:r>
              <a:rPr sz="4800">
                <a:solidFill>
                  <a:schemeClr val="bg1"/>
                </a:solidFill>
                <a:latin typeface="+mj-lt"/>
              </a:rPr>
              <a:t>Evaluations!</a:t>
            </a:r>
          </a:p>
        </p:txBody>
      </p:sp>
      <p:sp>
        <p:nvSpPr>
          <p:cNvPr id="10" name="Text Placeholder 9">
            <a:extLst>
              <a:ext uri="{FF2B5EF4-FFF2-40B4-BE49-F238E27FC236}">
                <a16:creationId xmlns:a16="http://schemas.microsoft.com/office/drawing/2014/main" id="{1F1509DF-9C6E-4C9E-8CDB-82262071FCFD}"/>
              </a:ext>
            </a:extLst>
          </p:cNvPr>
          <p:cNvSpPr>
            <a:spLocks noGrp="1"/>
          </p:cNvSpPr>
          <p:nvPr>
            <p:ph type="body" sz="quarter" idx="10" hasCustomPrompt="1"/>
          </p:nvPr>
        </p:nvSpPr>
        <p:spPr>
          <a:xfrm>
            <a:off x="6671764" y="2012626"/>
            <a:ext cx="5059538" cy="2292374"/>
          </a:xfrm>
        </p:spPr>
        <p:txBody>
          <a:bodyPr/>
          <a:lstStyle>
            <a:lvl1pPr marL="0" indent="0">
              <a:spcBef>
                <a:spcPts val="0"/>
              </a:spcBef>
              <a:buFont typeface="Arial" panose="020B0604020202020204" pitchFamily="34" charset="0"/>
              <a:buChar char="​"/>
              <a:defRPr sz="4000" b="1">
                <a:solidFill>
                  <a:srgbClr val="45A649"/>
                </a:solidFill>
              </a:defRPr>
            </a:lvl1pPr>
            <a:lvl2pPr marL="0" indent="0">
              <a:spcBef>
                <a:spcPts val="0"/>
              </a:spcBef>
              <a:buFont typeface="Arial" panose="020B0604020202020204" pitchFamily="34" charset="0"/>
              <a:buChar char="​"/>
              <a:defRPr sz="4000" b="1">
                <a:solidFill>
                  <a:srgbClr val="45A649"/>
                </a:solidFill>
              </a:defRPr>
            </a:lvl2pPr>
            <a:lvl3pPr marL="0" indent="0">
              <a:spcBef>
                <a:spcPts val="0"/>
              </a:spcBef>
              <a:buFont typeface="Arial" panose="020B0604020202020204" pitchFamily="34" charset="0"/>
              <a:buChar char="​"/>
              <a:defRPr sz="4000" b="1">
                <a:solidFill>
                  <a:srgbClr val="45A649"/>
                </a:solidFill>
              </a:defRPr>
            </a:lvl3pPr>
            <a:lvl4pPr marL="0" indent="0">
              <a:spcBef>
                <a:spcPts val="0"/>
              </a:spcBef>
              <a:buFont typeface="Arial" panose="020B0604020202020204" pitchFamily="34" charset="0"/>
              <a:buChar char="​"/>
              <a:defRPr sz="4000" b="1">
                <a:solidFill>
                  <a:srgbClr val="45A649"/>
                </a:solidFill>
              </a:defRPr>
            </a:lvl4pPr>
            <a:lvl5pPr marL="0" indent="0">
              <a:spcBef>
                <a:spcPts val="0"/>
              </a:spcBef>
              <a:buFont typeface="Arial" panose="020B0604020202020204" pitchFamily="34" charset="0"/>
              <a:buChar char="​"/>
              <a:defRPr sz="4000" b="1">
                <a:solidFill>
                  <a:srgbClr val="45A649"/>
                </a:solidFill>
              </a:defRPr>
            </a:lvl5pPr>
          </a:lstStyle>
          <a:p>
            <a:pPr lvl="0"/>
            <a:r>
              <a:t>Add URL here</a:t>
            </a:r>
          </a:p>
          <a:p>
            <a:pPr lvl="1"/>
            <a:r>
              <a:t>Second level</a:t>
            </a:r>
          </a:p>
          <a:p>
            <a:pPr lvl="2"/>
            <a:r>
              <a:t>Third level</a:t>
            </a:r>
          </a:p>
          <a:p>
            <a:pPr lvl="3"/>
            <a:r>
              <a:t>Fourth level</a:t>
            </a:r>
          </a:p>
          <a:p>
            <a:pPr lvl="4"/>
            <a:r>
              <a:t>Fifth level</a:t>
            </a:r>
          </a:p>
        </p:txBody>
      </p:sp>
      <p:pic>
        <p:nvPicPr>
          <p:cNvPr id="16" name="Picture 15" descr="A picture containing clipart&#10;&#10;Description automatically generated">
            <a:extLst>
              <a:ext uri="{FF2B5EF4-FFF2-40B4-BE49-F238E27FC236}">
                <a16:creationId xmlns:a16="http://schemas.microsoft.com/office/drawing/2014/main" id="{D9A0ECD8-854C-4646-B90B-C3A005039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8" name="Picture 17">
            <a:extLst>
              <a:ext uri="{FF2B5EF4-FFF2-40B4-BE49-F238E27FC236}">
                <a16:creationId xmlns:a16="http://schemas.microsoft.com/office/drawing/2014/main" id="{C29B9B9E-0357-44D4-9BE8-970E9221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20" name="Content Placeholder 4" descr="Microsoft Logo">
            <a:extLst>
              <a:ext uri="{FF2B5EF4-FFF2-40B4-BE49-F238E27FC236}">
                <a16:creationId xmlns:a16="http://schemas.microsoft.com/office/drawing/2014/main" id="{2E149F08-8A69-4975-98DD-7669456BC98E}"/>
              </a:ext>
            </a:extLst>
          </p:cNvPr>
          <p:cNvPicPr>
            <a:picLocks noChangeAspect="1"/>
          </p:cNvPicPr>
          <p:nvPr/>
        </p:nvPicPr>
        <p:blipFill rotWithShape="1">
          <a:blip r:embed="rId4">
            <a:extLst>
              <a:ext uri="{28A0092B-C50C-407E-A947-70E740481C1C}">
                <a14:useLocalDpi xmlns:a14="http://schemas.microsoft.com/office/drawing/2010/main" val="0"/>
              </a:ext>
            </a:extLst>
          </a:blip>
          <a:srcRect l="2780" t="12321" r="82507" b="65749"/>
          <a:stretch/>
        </p:blipFill>
        <p:spPr>
          <a:xfrm>
            <a:off x="8439700" y="5978507"/>
            <a:ext cx="1815667" cy="4572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FA340DB-26E6-4434-B0D4-FF04DBD2DC51}"/>
              </a:ext>
            </a:extLst>
          </p:cNvPr>
          <p:cNvPicPr>
            <a:picLocks noChangeAspect="1"/>
          </p:cNvPicPr>
          <p:nvPr/>
        </p:nvPicPr>
        <p:blipFill rotWithShape="1">
          <a:blip r:embed="rId5">
            <a:extLst>
              <a:ext uri="{28A0092B-C50C-407E-A947-70E740481C1C}">
                <a14:useLocalDpi xmlns:a14="http://schemas.microsoft.com/office/drawing/2010/main" val="0"/>
              </a:ext>
            </a:extLst>
          </a:blip>
          <a:srcRect l="5769" t="13817" r="5615" b="13637"/>
          <a:stretch/>
        </p:blipFill>
        <p:spPr>
          <a:xfrm>
            <a:off x="571500" y="5919842"/>
            <a:ext cx="2259745" cy="594360"/>
          </a:xfrm>
          <a:prstGeom prst="rect">
            <a:avLst/>
          </a:prstGeom>
        </p:spPr>
      </p:pic>
    </p:spTree>
    <p:extLst>
      <p:ext uri="{BB962C8B-B14F-4D97-AF65-F5344CB8AC3E}">
        <p14:creationId xmlns:p14="http://schemas.microsoft.com/office/powerpoint/2010/main" val="13271097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icrosoft Research">
    <p:spTree>
      <p:nvGrpSpPr>
        <p:cNvPr id="1" name=""/>
        <p:cNvGrpSpPr/>
        <p:nvPr/>
      </p:nvGrpSpPr>
      <p:grpSpPr>
        <a:xfrm>
          <a:off x="0" y="0"/>
          <a:ext cx="0" cy="0"/>
          <a:chOff x="0" y="0"/>
          <a:chExt cx="0" cy="0"/>
        </a:xfrm>
      </p:grpSpPr>
      <p:pic>
        <p:nvPicPr>
          <p:cNvPr id="7" name="Graphic 6" descr="QR code Link to http://aka.ms/ExcelVGResearch">
            <a:extLst>
              <a:ext uri="{FF2B5EF4-FFF2-40B4-BE49-F238E27FC236}">
                <a16:creationId xmlns:a16="http://schemas.microsoft.com/office/drawing/2014/main" id="{C889F834-D63F-4465-8902-98CBBCDDA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0129" y="493058"/>
            <a:ext cx="5220264" cy="5220264"/>
          </a:xfrm>
          <a:prstGeom prst="rect">
            <a:avLst/>
          </a:prstGeom>
        </p:spPr>
      </p:pic>
      <p:sp>
        <p:nvSpPr>
          <p:cNvPr id="9" name="TextBox 8">
            <a:extLst>
              <a:ext uri="{FF2B5EF4-FFF2-40B4-BE49-F238E27FC236}">
                <a16:creationId xmlns:a16="http://schemas.microsoft.com/office/drawing/2014/main" id="{39D5522E-4C42-4500-84F1-61AAAAFF8E4A}"/>
              </a:ext>
            </a:extLst>
          </p:cNvPr>
          <p:cNvSpPr txBox="1"/>
          <p:nvPr/>
        </p:nvSpPr>
        <p:spPr>
          <a:xfrm>
            <a:off x="6835052" y="5799307"/>
            <a:ext cx="4830418" cy="369332"/>
          </a:xfrm>
          <a:prstGeom prst="rect">
            <a:avLst/>
          </a:prstGeom>
          <a:noFill/>
        </p:spPr>
        <p:txBody>
          <a:bodyPr wrap="square" rtlCol="0">
            <a:spAutoFit/>
          </a:bodyPr>
          <a:lstStyle/>
          <a:p>
            <a:pPr algn="ctr"/>
            <a:r>
              <a:rPr u="none">
                <a:solidFill>
                  <a:srgbClr val="45A649"/>
                </a:solidFill>
              </a:rPr>
              <a:t>http://aka.ms/ExcelVGResearch</a:t>
            </a:r>
            <a:endParaRPr u="none">
              <a:solidFill>
                <a:srgbClr val="45A649"/>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37FE464F-A465-49A8-AA8C-5BFD9C6A5E84}"/>
              </a:ext>
            </a:extLst>
          </p:cNvPr>
          <p:cNvSpPr txBox="1"/>
          <p:nvPr/>
        </p:nvSpPr>
        <p:spPr>
          <a:xfrm>
            <a:off x="571500" y="689361"/>
            <a:ext cx="6480013" cy="1138773"/>
          </a:xfrm>
          <a:prstGeom prst="rect">
            <a:avLst/>
          </a:prstGeom>
          <a:noFill/>
        </p:spPr>
        <p:txBody>
          <a:bodyPr wrap="square" lIns="0" rIns="0" rtlCol="0">
            <a:spAutoFit/>
          </a:bodyPr>
          <a:lstStyle/>
          <a:p>
            <a:r>
              <a:rPr sz="3400">
                <a:solidFill>
                  <a:schemeClr val="accent1"/>
                </a:solidFill>
                <a:latin typeface="Segoe UI" panose="020B0502040204020203" pitchFamily="34" charset="0"/>
                <a:cs typeface="Segoe UI" panose="020B0502040204020203" pitchFamily="34" charset="0"/>
              </a:rPr>
              <a:t>The Microsoft Excel team is seeking research participants!</a:t>
            </a:r>
            <a:endParaRPr sz="3400">
              <a:solidFill>
                <a:schemeClr val="accent1"/>
              </a:solidFill>
            </a:endParaRPr>
          </a:p>
        </p:txBody>
      </p:sp>
      <p:sp>
        <p:nvSpPr>
          <p:cNvPr id="14" name="TextBox 13">
            <a:extLst>
              <a:ext uri="{FF2B5EF4-FFF2-40B4-BE49-F238E27FC236}">
                <a16:creationId xmlns:a16="http://schemas.microsoft.com/office/drawing/2014/main" id="{D475BF4A-96E0-424A-AF92-FD562D836147}"/>
              </a:ext>
            </a:extLst>
          </p:cNvPr>
          <p:cNvSpPr txBox="1"/>
          <p:nvPr/>
        </p:nvSpPr>
        <p:spPr>
          <a:xfrm>
            <a:off x="571500" y="2085262"/>
            <a:ext cx="5406887" cy="2308324"/>
          </a:xfrm>
          <a:prstGeom prst="rect">
            <a:avLst/>
          </a:prstGeom>
          <a:noFill/>
        </p:spPr>
        <p:txBody>
          <a:bodyPr wrap="square" lIns="0" rIns="0" rtlCol="0">
            <a:spAutoFit/>
          </a:bodyPr>
          <a:lstStyle/>
          <a:p>
            <a:r>
              <a:rPr>
                <a:latin typeface="Segoe UI" panose="020B0502040204020203" pitchFamily="34" charset="0"/>
                <a:cs typeface="Segoe UI" panose="020B0502040204020203" pitchFamily="34" charset="0"/>
              </a:rPr>
              <a:t>We love hearing from our customers and your involvement will help shape the future of Excel. If you're willing to be contacted to provide feedback and participate in future research studies, please sign up! </a:t>
            </a:r>
          </a:p>
          <a:p>
            <a:endParaRPr>
              <a:latin typeface="Segoe UI" panose="020B0502040204020203" pitchFamily="34" charset="0"/>
              <a:cs typeface="Segoe UI" panose="020B0502040204020203" pitchFamily="34" charset="0"/>
            </a:endParaRPr>
          </a:p>
          <a:p>
            <a:r>
              <a:rPr>
                <a:latin typeface="Segoe UI" panose="020B0502040204020203" pitchFamily="34" charset="0"/>
                <a:cs typeface="Segoe UI" panose="020B0502040204020203" pitchFamily="34" charset="0"/>
              </a:rPr>
              <a:t>Thank you for your time and consideration, </a:t>
            </a:r>
          </a:p>
          <a:p>
            <a:r>
              <a:rPr>
                <a:latin typeface="Segoe UI" panose="020B0502040204020203" pitchFamily="34" charset="0"/>
                <a:cs typeface="Segoe UI" panose="020B0502040204020203" pitchFamily="34" charset="0"/>
              </a:rPr>
              <a:t>Microsoft Excel Team</a:t>
            </a:r>
          </a:p>
        </p:txBody>
      </p:sp>
      <p:pic>
        <p:nvPicPr>
          <p:cNvPr id="16" name="Picture 15" descr="A picture containing drawing&#10;&#10;Description automatically generated">
            <a:extLst>
              <a:ext uri="{FF2B5EF4-FFF2-40B4-BE49-F238E27FC236}">
                <a16:creationId xmlns:a16="http://schemas.microsoft.com/office/drawing/2014/main" id="{3AFED11F-9073-4DB8-930C-3CF7DEC1AEB7}"/>
              </a:ext>
            </a:extLst>
          </p:cNvPr>
          <p:cNvPicPr>
            <a:picLocks noChangeAspect="1"/>
          </p:cNvPicPr>
          <p:nvPr/>
        </p:nvPicPr>
        <p:blipFill rotWithShape="1">
          <a:blip r:embed="rId4">
            <a:extLst>
              <a:ext uri="{28A0092B-C50C-407E-A947-70E740481C1C}">
                <a14:useLocalDpi xmlns:a14="http://schemas.microsoft.com/office/drawing/2010/main" val="0"/>
              </a:ext>
            </a:extLst>
          </a:blip>
          <a:srcRect l="10574" t="26566" r="10480" b="26284"/>
          <a:stretch/>
        </p:blipFill>
        <p:spPr>
          <a:xfrm>
            <a:off x="325498" y="6256810"/>
            <a:ext cx="1498398" cy="329184"/>
          </a:xfrm>
          <a:prstGeom prst="rect">
            <a:avLst/>
          </a:prstGeom>
        </p:spPr>
      </p:pic>
    </p:spTree>
    <p:extLst>
      <p:ext uri="{BB962C8B-B14F-4D97-AF65-F5344CB8AC3E}">
        <p14:creationId xmlns:p14="http://schemas.microsoft.com/office/powerpoint/2010/main" val="2033397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Optional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OPTIONAL</a:t>
            </a:r>
            <a:br>
              <a:rPr sz="13800"/>
            </a:br>
            <a:r>
              <a:rPr sz="13800"/>
              <a:t>LAST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112337172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Last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9FA8607-BB4B-4C4A-AD13-1C7C79353516}"/>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26977131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Last Slid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sp>
        <p:nvSpPr>
          <p:cNvPr id="4" name="Rectangle 3">
            <a:extLst>
              <a:ext uri="{FF2B5EF4-FFF2-40B4-BE49-F238E27FC236}">
                <a16:creationId xmlns:a16="http://schemas.microsoft.com/office/drawing/2014/main" id="{F2F4A9DF-9140-420B-BB59-BFDB0E6CBA68}"/>
              </a:ext>
            </a:extLst>
          </p:cNvPr>
          <p:cNvSpPr/>
          <p:nvPr/>
        </p:nvSpPr>
        <p:spPr>
          <a:xfrm>
            <a:off x="9270609" y="5120640"/>
            <a:ext cx="2002070" cy="9667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5D8EA15D-4B7E-4C65-B62C-D0AC8AA2ABF4}"/>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326926305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No MVP Logo)">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
        <p:nvSpPr>
          <p:cNvPr id="4" name="Rectangle 3">
            <a:extLst>
              <a:ext uri="{FF2B5EF4-FFF2-40B4-BE49-F238E27FC236}">
                <a16:creationId xmlns:a16="http://schemas.microsoft.com/office/drawing/2014/main" id="{15D7161C-DF01-4BDE-8F36-2809D083E93F}"/>
              </a:ext>
            </a:extLst>
          </p:cNvPr>
          <p:cNvSpPr/>
          <p:nvPr/>
        </p:nvSpPr>
        <p:spPr>
          <a:xfrm>
            <a:off x="5367130" y="5804452"/>
            <a:ext cx="1524000"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306346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6408743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
        <p:nvSpPr>
          <p:cNvPr id="4" name="Rectangle 3">
            <a:extLst>
              <a:ext uri="{FF2B5EF4-FFF2-40B4-BE49-F238E27FC236}">
                <a16:creationId xmlns:a16="http://schemas.microsoft.com/office/drawing/2014/main" id="{5023C813-74BA-4A66-8C67-35A2F0AC5DD8}"/>
              </a:ext>
            </a:extLst>
          </p:cNvPr>
          <p:cNvSpPr/>
          <p:nvPr/>
        </p:nvSpPr>
        <p:spPr>
          <a:xfrm>
            <a:off x="9364616" y="5183634"/>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6678023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Light">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Tree>
    <p:extLst>
      <p:ext uri="{BB962C8B-B14F-4D97-AF65-F5344CB8AC3E}">
        <p14:creationId xmlns:p14="http://schemas.microsoft.com/office/powerpoint/2010/main" val="1169958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Light (No MVP Logo)">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4" name="Rectangle 3">
            <a:extLst>
              <a:ext uri="{FF2B5EF4-FFF2-40B4-BE49-F238E27FC236}">
                <a16:creationId xmlns:a16="http://schemas.microsoft.com/office/drawing/2014/main" id="{295FFB38-9505-4E29-A443-885A7E102159}"/>
              </a:ext>
            </a:extLst>
          </p:cNvPr>
          <p:cNvSpPr/>
          <p:nvPr/>
        </p:nvSpPr>
        <p:spPr>
          <a:xfrm>
            <a:off x="5316922" y="5988033"/>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9371516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483830"/>
            <a:ext cx="2771775" cy="2770188"/>
          </a:xfrm>
          <a:prstGeom prst="ellipse">
            <a:avLst/>
          </a:prstGeom>
          <a:solidFill>
            <a:schemeClr val="bg1">
              <a:lumMod val="50000"/>
              <a:lumOff val="50000"/>
            </a:schemeClr>
          </a:solidFill>
          <a:effectLst>
            <a:outerShdw blurRad="127000" dist="50800" dir="2700000" algn="tl" rotWithShape="0">
              <a:prstClr val="black">
                <a:alpha val="25000"/>
              </a:prstClr>
            </a:outerShdw>
          </a:effectLst>
        </p:spPr>
        <p:txBody>
          <a:bodyPr/>
          <a:lstStyle>
            <a:lvl1pPr marL="0" indent="0" algn="ctr">
              <a:spcBef>
                <a:spcPts val="0"/>
              </a:spcBef>
              <a:buNone/>
              <a:defRPr sz="1600"/>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5">
            <a:extLst>
              <a:ext uri="{28A0092B-C50C-407E-A947-70E740481C1C}">
                <a14:useLocalDpi xmlns:a14="http://schemas.microsoft.com/office/drawing/2010/main" val="0"/>
              </a:ext>
            </a:extLst>
          </a:blip>
          <a:srcRect l="10574" t="26566" r="10480" b="26284"/>
          <a:stretch/>
        </p:blipFill>
        <p:spPr>
          <a:xfrm>
            <a:off x="8473467" y="6033516"/>
            <a:ext cx="1748131" cy="384048"/>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Tree>
    <p:extLst>
      <p:ext uri="{BB962C8B-B14F-4D97-AF65-F5344CB8AC3E}">
        <p14:creationId xmlns:p14="http://schemas.microsoft.com/office/powerpoint/2010/main" val="419273258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with Picture (No MVP Logo)">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509587"/>
            <a:ext cx="2771775" cy="2770188"/>
          </a:xfrm>
          <a:prstGeom prst="ellipse">
            <a:avLst/>
          </a:prstGeom>
          <a:blipFill dpi="0" rotWithShape="1">
            <a:blip r:embed="rId3"/>
            <a:srcRect/>
            <a:tile tx="-7613650" ty="-1822450" sx="69000" sy="69000" flip="none" algn="tl"/>
          </a:blipFill>
          <a:effectLst>
            <a:outerShdw blurRad="127000" dist="50800" dir="2700000" algn="tl" rotWithShape="0">
              <a:prstClr val="black">
                <a:alpha val="25000"/>
              </a:prstClr>
            </a:outerShdw>
          </a:effectLst>
        </p:spPr>
        <p:txBody>
          <a:bodyPr/>
          <a:lstStyle>
            <a:lvl1pPr algn="ctr">
              <a:buNone/>
              <a:defRPr/>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65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
        <p:nvSpPr>
          <p:cNvPr id="4" name="Rectangle 3">
            <a:extLst>
              <a:ext uri="{FF2B5EF4-FFF2-40B4-BE49-F238E27FC236}">
                <a16:creationId xmlns:a16="http://schemas.microsoft.com/office/drawing/2014/main" id="{84588615-368F-4C6E-AFC8-D60960C241E2}"/>
              </a:ext>
            </a:extLst>
          </p:cNvPr>
          <p:cNvSpPr/>
          <p:nvPr/>
        </p:nvSpPr>
        <p:spPr>
          <a:xfrm>
            <a:off x="10439616" y="5799578"/>
            <a:ext cx="170911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7">
            <a:extLst>
              <a:ext uri="{28A0092B-C50C-407E-A947-70E740481C1C}">
                <a14:useLocalDpi xmlns:a14="http://schemas.microsoft.com/office/drawing/2010/main" val="0"/>
              </a:ext>
            </a:extLst>
          </a:blip>
          <a:srcRect l="10574" t="26566" r="10480" b="26284"/>
          <a:stretch/>
        </p:blipFill>
        <p:spPr>
          <a:xfrm>
            <a:off x="9317820" y="6033516"/>
            <a:ext cx="1748131" cy="384048"/>
          </a:xfrm>
          <a:prstGeom prst="rect">
            <a:avLst/>
          </a:prstGeom>
        </p:spPr>
      </p:pic>
    </p:spTree>
    <p:extLst>
      <p:ext uri="{BB962C8B-B14F-4D97-AF65-F5344CB8AC3E}">
        <p14:creationId xmlns:p14="http://schemas.microsoft.com/office/powerpoint/2010/main" val="12143535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icture containing object, clock&#10;&#10;Description automatically generated">
            <a:extLst>
              <a:ext uri="{FF2B5EF4-FFF2-40B4-BE49-F238E27FC236}">
                <a16:creationId xmlns:a16="http://schemas.microsoft.com/office/drawing/2014/main" id="{0F78D692-E840-4BEE-9278-2EEF8D8717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8311" y="6155690"/>
            <a:ext cx="2278256" cy="594360"/>
          </a:xfrm>
          <a:prstGeom prst="rect">
            <a:avLst/>
          </a:prstGeom>
        </p:spPr>
      </p:pic>
      <p:sp>
        <p:nvSpPr>
          <p:cNvPr id="2" name="Title Placeholder 1">
            <a:extLst>
              <a:ext uri="{FF2B5EF4-FFF2-40B4-BE49-F238E27FC236}">
                <a16:creationId xmlns:a16="http://schemas.microsoft.com/office/drawing/2014/main" id="{DBD031F4-9A09-4802-B649-CCD98C218F0E}"/>
              </a:ext>
            </a:extLst>
          </p:cNvPr>
          <p:cNvSpPr>
            <a:spLocks noGrp="1"/>
          </p:cNvSpPr>
          <p:nvPr>
            <p:ph type="title"/>
          </p:nvPr>
        </p:nvSpPr>
        <p:spPr>
          <a:xfrm>
            <a:off x="571500" y="269875"/>
            <a:ext cx="11049000" cy="949325"/>
          </a:xfrm>
          <a:prstGeom prst="rect">
            <a:avLst/>
          </a:prstGeom>
        </p:spPr>
        <p:txBody>
          <a:bodyPr vert="horz" lIns="0" tIns="0" rIns="0" bIns="0" rtlCol="0" anchor="b">
            <a:noAutofit/>
          </a:bodyPr>
          <a:lstStyle/>
          <a:p>
            <a:r>
              <a:t>Click to edit Master title style</a:t>
            </a:r>
          </a:p>
        </p:txBody>
      </p:sp>
      <p:sp>
        <p:nvSpPr>
          <p:cNvPr id="3" name="Text Placeholder 2">
            <a:extLst>
              <a:ext uri="{FF2B5EF4-FFF2-40B4-BE49-F238E27FC236}">
                <a16:creationId xmlns:a16="http://schemas.microsoft.com/office/drawing/2014/main" id="{3AFB62D3-847B-4456-86DC-15E150E9B1A9}"/>
              </a:ext>
            </a:extLst>
          </p:cNvPr>
          <p:cNvSpPr>
            <a:spLocks noGrp="1"/>
          </p:cNvSpPr>
          <p:nvPr>
            <p:ph type="body" idx="1"/>
          </p:nvPr>
        </p:nvSpPr>
        <p:spPr>
          <a:xfrm>
            <a:off x="571500" y="1562101"/>
            <a:ext cx="11049000" cy="4495799"/>
          </a:xfrm>
          <a:prstGeom prst="rect">
            <a:avLst/>
          </a:prstGeom>
        </p:spPr>
        <p:txBody>
          <a:bodyPr vert="horz" lIns="0" tIns="0" rIns="0" bIns="0" rtlCol="0">
            <a:no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D8DBDA85-5B1D-40E1-8D1C-691F2D2C651D}"/>
              </a:ext>
            </a:extLst>
          </p:cNvPr>
          <p:cNvSpPr>
            <a:spLocks noGrp="1"/>
          </p:cNvSpPr>
          <p:nvPr>
            <p:ph type="dt" sz="half" idx="2"/>
          </p:nvPr>
        </p:nvSpPr>
        <p:spPr>
          <a:xfrm>
            <a:off x="8235241" y="6356350"/>
            <a:ext cx="2743200" cy="365125"/>
          </a:xfrm>
          <a:prstGeom prst="rect">
            <a:avLst/>
          </a:prstGeom>
        </p:spPr>
        <p:txBody>
          <a:bodyPr vert="horz" lIns="0" tIns="0" rIns="0" bIns="0" rtlCol="0" anchor="ctr"/>
          <a:lstStyle>
            <a:lvl1pPr algn="r">
              <a:defRPr sz="1000">
                <a:solidFill>
                  <a:schemeClr val="bg1">
                    <a:lumMod val="50000"/>
                  </a:schemeClr>
                </a:solidFill>
              </a:defRPr>
            </a:lvl1pPr>
          </a:lstStyle>
          <a:p>
            <a:endParaRPr/>
          </a:p>
        </p:txBody>
      </p:sp>
      <p:sp>
        <p:nvSpPr>
          <p:cNvPr id="5" name="Footer Placeholder 4">
            <a:extLst>
              <a:ext uri="{FF2B5EF4-FFF2-40B4-BE49-F238E27FC236}">
                <a16:creationId xmlns:a16="http://schemas.microsoft.com/office/drawing/2014/main" id="{C557CD64-4412-4C9A-9B6A-8779C3C6BA34}"/>
              </a:ext>
            </a:extLst>
          </p:cNvPr>
          <p:cNvSpPr>
            <a:spLocks noGrp="1"/>
          </p:cNvSpPr>
          <p:nvPr>
            <p:ph type="ftr" sz="quarter" idx="3"/>
          </p:nvPr>
        </p:nvSpPr>
        <p:spPr>
          <a:xfrm>
            <a:off x="3956759" y="6356350"/>
            <a:ext cx="4278482" cy="365125"/>
          </a:xfrm>
          <a:prstGeom prst="rect">
            <a:avLst/>
          </a:prstGeom>
        </p:spPr>
        <p:txBody>
          <a:bodyPr vert="horz" lIns="0" tIns="0" rIns="0" bIns="0" rtlCol="0" anchor="ctr"/>
          <a:lstStyle>
            <a:lvl1pPr algn="ctr">
              <a:defRPr sz="1600">
                <a:solidFill>
                  <a:schemeClr val="bg1">
                    <a:lumMod val="50000"/>
                  </a:schemeClr>
                </a:solidFill>
              </a:defRPr>
            </a:lvl1pPr>
          </a:lstStyle>
          <a:p>
            <a:endParaRPr/>
          </a:p>
        </p:txBody>
      </p:sp>
      <p:sp>
        <p:nvSpPr>
          <p:cNvPr id="6" name="Slide Number Placeholder 5">
            <a:extLst>
              <a:ext uri="{FF2B5EF4-FFF2-40B4-BE49-F238E27FC236}">
                <a16:creationId xmlns:a16="http://schemas.microsoft.com/office/drawing/2014/main" id="{3F919A69-30DF-4D6B-8AAC-54834B69702F}"/>
              </a:ext>
            </a:extLst>
          </p:cNvPr>
          <p:cNvSpPr>
            <a:spLocks noGrp="1"/>
          </p:cNvSpPr>
          <p:nvPr>
            <p:ph type="sldNum" sz="quarter" idx="4"/>
          </p:nvPr>
        </p:nvSpPr>
        <p:spPr>
          <a:xfrm>
            <a:off x="11013742" y="6356350"/>
            <a:ext cx="606757" cy="365125"/>
          </a:xfrm>
          <a:prstGeom prst="rect">
            <a:avLst/>
          </a:prstGeom>
        </p:spPr>
        <p:txBody>
          <a:bodyPr vert="horz" lIns="0" tIns="0" rIns="0" bIns="0" rtlCol="0" anchor="ctr"/>
          <a:lstStyle>
            <a:lvl1pPr algn="r">
              <a:defRPr sz="1000">
                <a:solidFill>
                  <a:schemeClr val="bg1">
                    <a:lumMod val="50000"/>
                  </a:schemeClr>
                </a:solidFill>
              </a:defRPr>
            </a:lvl1pPr>
          </a:lstStyle>
          <a:p>
            <a:fld id="{1CF0E537-68B6-4488-A8E7-FE95F1460E3D}" type="slidenum">
              <a:rPr/>
              <a:pPr/>
              <a:t>‹#›</a:t>
            </a:fld>
            <a:endParaRPr/>
          </a:p>
        </p:txBody>
      </p:sp>
    </p:spTree>
    <p:extLst>
      <p:ext uri="{BB962C8B-B14F-4D97-AF65-F5344CB8AC3E}">
        <p14:creationId xmlns:p14="http://schemas.microsoft.com/office/powerpoint/2010/main" val="4214897486"/>
      </p:ext>
    </p:extLst>
  </p:cSld>
  <p:clrMap bg1="lt1" tx1="dk1" bg2="lt2" tx2="dk2" accent1="accent1" accent2="accent2" accent3="accent3" accent4="accent4" accent5="accent5" accent6="accent6" hlink="hlink" folHlink="folHlink"/>
  <p:sldLayoutIdLst>
    <p:sldLayoutId id="2147483674" r:id="rId1"/>
    <p:sldLayoutId id="2147483692" r:id="rId2"/>
    <p:sldLayoutId id="2147483688" r:id="rId3"/>
    <p:sldLayoutId id="2147483675" r:id="rId4"/>
    <p:sldLayoutId id="2147483689" r:id="rId5"/>
    <p:sldLayoutId id="2147483677" r:id="rId6"/>
    <p:sldLayoutId id="2147483690" r:id="rId7"/>
    <p:sldLayoutId id="2147483671" r:id="rId8"/>
    <p:sldLayoutId id="2147483691" r:id="rId9"/>
    <p:sldLayoutId id="2147483687" r:id="rId10"/>
    <p:sldLayoutId id="2147483650" r:id="rId11"/>
    <p:sldLayoutId id="2147483654" r:id="rId12"/>
    <p:sldLayoutId id="2147483655" r:id="rId13"/>
    <p:sldLayoutId id="2147483652" r:id="rId14"/>
    <p:sldLayoutId id="2147483656" r:id="rId15"/>
    <p:sldLayoutId id="2147483679" r:id="rId16"/>
    <p:sldLayoutId id="2147483684" r:id="rId17"/>
    <p:sldLayoutId id="2147483678" r:id="rId18"/>
    <p:sldLayoutId id="2147483660" r:id="rId19"/>
    <p:sldLayoutId id="2147483662" r:id="rId20"/>
    <p:sldLayoutId id="2147483683" r:id="rId21"/>
    <p:sldLayoutId id="2147483685" r:id="rId22"/>
    <p:sldLayoutId id="2147483686" r:id="rId23"/>
    <p:sldLayoutId id="2147483682" r:id="rId24"/>
    <p:sldLayoutId id="2147483680" r:id="rId25"/>
    <p:sldLayoutId id="2147483681" r:id="rId26"/>
  </p:sldLayoutIdLst>
  <p:hf sldNum="0"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800"/>
        </a:spcBef>
        <a:buClr>
          <a:srgbClr val="A5A5A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rgbClr val="A5A5A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2000" kern="1200">
          <a:solidFill>
            <a:schemeClr val="tx1"/>
          </a:solidFill>
          <a:latin typeface="+mn-lt"/>
          <a:ea typeface="+mn-ea"/>
          <a:cs typeface="+mn-cs"/>
        </a:defRPr>
      </a:lvl3pPr>
      <a:lvl4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6pPr>
      <a:lvl7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7pPr>
      <a:lvl8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8pPr>
      <a:lvl9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A4A3A4"/>
          </p15:clr>
        </p15:guide>
        <p15:guide id="2" pos="360">
          <p15:clr>
            <a:srgbClr val="A4A3A4"/>
          </p15:clr>
        </p15:guide>
        <p15:guide id="3" pos="7320">
          <p15:clr>
            <a:srgbClr val="A4A3A4"/>
          </p15:clr>
        </p15:guide>
        <p15:guide id="4" orient="horz" pos="984">
          <p15:clr>
            <a:srgbClr val="A4A3A4"/>
          </p15:clr>
        </p15:guide>
        <p15:guide id="5" orient="horz" pos="3816">
          <p15:clr>
            <a:srgbClr val="A4A3A4"/>
          </p15:clr>
        </p15:guide>
        <p15:guide id="6" orient="horz" pos="3672">
          <p15:clr>
            <a:srgbClr val="A4A3A4"/>
          </p15:clr>
        </p15:guide>
        <p15:guide id="7" pos="3840">
          <p15:clr>
            <a:srgbClr val="A4A3A4"/>
          </p15:clr>
        </p15:guide>
        <p15:guide id="8" orient="horz" pos="216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t.ly/SessionEvaluationSurvey"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F45E-D0F3-4CE4-8B56-35C70E94991A}"/>
              </a:ext>
            </a:extLst>
          </p:cNvPr>
          <p:cNvSpPr>
            <a:spLocks noGrp="1"/>
          </p:cNvSpPr>
          <p:nvPr>
            <p:ph type="ctrTitle"/>
          </p:nvPr>
        </p:nvSpPr>
        <p:spPr/>
        <p:txBody>
          <a:bodyPr/>
          <a:lstStyle/>
          <a:p>
            <a:r>
              <a:rPr lang="en-US" dirty="0"/>
              <a:t>MAPPING DATA</a:t>
            </a:r>
            <a:br>
              <a:rPr lang="en-US" dirty="0"/>
            </a:br>
            <a:r>
              <a:rPr lang="en-US" dirty="0"/>
              <a:t>IN EXCEL</a:t>
            </a:r>
          </a:p>
        </p:txBody>
      </p:sp>
      <p:sp>
        <p:nvSpPr>
          <p:cNvPr id="3" name="Subtitle 2">
            <a:extLst>
              <a:ext uri="{FF2B5EF4-FFF2-40B4-BE49-F238E27FC236}">
                <a16:creationId xmlns:a16="http://schemas.microsoft.com/office/drawing/2014/main" id="{BFE29C0C-B92E-42C2-868D-D0B66450AA97}"/>
              </a:ext>
            </a:extLst>
          </p:cNvPr>
          <p:cNvSpPr>
            <a:spLocks noGrp="1"/>
          </p:cNvSpPr>
          <p:nvPr>
            <p:ph type="subTitle" idx="1"/>
          </p:nvPr>
        </p:nvSpPr>
        <p:spPr/>
        <p:txBody>
          <a:bodyPr/>
          <a:lstStyle/>
          <a:p>
            <a:r>
              <a:rPr lang="en-US" dirty="0"/>
              <a:t>Bill Jelen</a:t>
            </a:r>
          </a:p>
          <a:p>
            <a:pPr>
              <a:spcBef>
                <a:spcPts val="1200"/>
              </a:spcBef>
            </a:pPr>
            <a:r>
              <a:rPr lang="en-US" sz="1800" dirty="0"/>
              <a:t>Publisher MrExcel.com, MVP</a:t>
            </a:r>
            <a:br>
              <a:rPr lang="en-US" sz="1800" dirty="0"/>
            </a:br>
            <a:r>
              <a:rPr lang="en-US" sz="1800" dirty="0"/>
              <a:t>www.MrExcel.com  |  @MrExcel  </a:t>
            </a:r>
          </a:p>
        </p:txBody>
      </p:sp>
      <p:pic>
        <p:nvPicPr>
          <p:cNvPr id="8" name="Picture Placeholder 7">
            <a:extLst>
              <a:ext uri="{FF2B5EF4-FFF2-40B4-BE49-F238E27FC236}">
                <a16:creationId xmlns:a16="http://schemas.microsoft.com/office/drawing/2014/main" id="{BF43D447-837E-40BD-8D2F-047155DF318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954088" y="587388"/>
            <a:ext cx="2771775" cy="2563072"/>
          </a:xfrm>
        </p:spPr>
      </p:pic>
    </p:spTree>
    <p:extLst>
      <p:ext uri="{BB962C8B-B14F-4D97-AF65-F5344CB8AC3E}">
        <p14:creationId xmlns:p14="http://schemas.microsoft.com/office/powerpoint/2010/main" val="368839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8790-33E7-4846-966E-F373D312ADA9}"/>
              </a:ext>
            </a:extLst>
          </p:cNvPr>
          <p:cNvSpPr>
            <a:spLocks noGrp="1"/>
          </p:cNvSpPr>
          <p:nvPr>
            <p:ph type="ctrTitle"/>
          </p:nvPr>
        </p:nvSpPr>
        <p:spPr>
          <a:xfrm>
            <a:off x="1033075" y="1249299"/>
            <a:ext cx="6701222" cy="2387600"/>
          </a:xfrm>
        </p:spPr>
        <p:txBody>
          <a:bodyPr/>
          <a:lstStyle/>
          <a:p>
            <a:r>
              <a:rPr lang="en-US" dirty="0"/>
              <a:t>Optional Last slide</a:t>
            </a:r>
          </a:p>
        </p:txBody>
      </p:sp>
      <p:sp>
        <p:nvSpPr>
          <p:cNvPr id="3" name="Text Placeholder 2">
            <a:extLst>
              <a:ext uri="{FF2B5EF4-FFF2-40B4-BE49-F238E27FC236}">
                <a16:creationId xmlns:a16="http://schemas.microsoft.com/office/drawing/2014/main" id="{0685C842-30AC-4007-A4F9-9A8E31BD8FD0}"/>
              </a:ext>
            </a:extLst>
          </p:cNvPr>
          <p:cNvSpPr>
            <a:spLocks noGrp="1"/>
          </p:cNvSpPr>
          <p:nvPr>
            <p:ph type="subTitle" idx="1"/>
          </p:nvPr>
        </p:nvSpPr>
        <p:spPr>
          <a:xfrm>
            <a:off x="1033075" y="4122708"/>
            <a:ext cx="6701222" cy="1655763"/>
          </a:xfrm>
        </p:spPr>
        <p:txBody>
          <a:bodyPr/>
          <a:lstStyle/>
          <a:p>
            <a:r>
              <a:rPr lang="en-US" dirty="0"/>
              <a:t>Contact info  | URL  |  Social Media  |  Etc.</a:t>
            </a:r>
          </a:p>
        </p:txBody>
      </p:sp>
    </p:spTree>
    <p:extLst>
      <p:ext uri="{BB962C8B-B14F-4D97-AF65-F5344CB8AC3E}">
        <p14:creationId xmlns:p14="http://schemas.microsoft.com/office/powerpoint/2010/main" val="1353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Mapping Data in Excel</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Filled Map Charts (debuted in Nov 2016 for Office 365 + Office 2019, Windows &amp; Mac)</a:t>
            </a:r>
          </a:p>
          <a:p>
            <a:r>
              <a:rPr lang="en-US" dirty="0"/>
              <a:t>3D Maps (originally Power Map) (Add-in for Excel 2013, included in Excel 2016 &amp; up. Windows only)</a:t>
            </a:r>
          </a:p>
          <a:p>
            <a:endParaRPr lang="en-US" dirty="0"/>
          </a:p>
          <a:p>
            <a:r>
              <a:rPr lang="en-US" sz="2400" dirty="0"/>
              <a:t>Deprecated Mapping Tools</a:t>
            </a:r>
          </a:p>
          <a:p>
            <a:pPr lvl="1"/>
            <a:r>
              <a:rPr lang="en-US" sz="2000" dirty="0"/>
              <a:t>MapInfo add-in for Excel 97-2000</a:t>
            </a:r>
          </a:p>
          <a:p>
            <a:pPr lvl="1"/>
            <a:r>
              <a:rPr lang="en-US" sz="2000" dirty="0"/>
              <a:t>Microsoft MapPoint</a:t>
            </a:r>
          </a:p>
          <a:p>
            <a:pPr lvl="1"/>
            <a:r>
              <a:rPr lang="en-US" sz="2000" dirty="0"/>
              <a:t>Power View (2013)</a:t>
            </a:r>
          </a:p>
        </p:txBody>
      </p:sp>
    </p:spTree>
    <p:extLst>
      <p:ext uri="{BB962C8B-B14F-4D97-AF65-F5344CB8AC3E}">
        <p14:creationId xmlns:p14="http://schemas.microsoft.com/office/powerpoint/2010/main" val="18361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5E0-462B-4CA9-B641-5B2AD025A834}"/>
              </a:ext>
            </a:extLst>
          </p:cNvPr>
          <p:cNvSpPr>
            <a:spLocks noGrp="1"/>
          </p:cNvSpPr>
          <p:nvPr>
            <p:ph type="title"/>
          </p:nvPr>
        </p:nvSpPr>
        <p:spPr>
          <a:xfrm>
            <a:off x="6096000" y="2002631"/>
            <a:ext cx="5314950" cy="2852738"/>
          </a:xfrm>
        </p:spPr>
        <p:txBody>
          <a:bodyPr anchor="ctr"/>
          <a:lstStyle/>
          <a:p>
            <a:r>
              <a:rPr lang="en-US" dirty="0"/>
              <a:t>Filled Map Charts</a:t>
            </a:r>
          </a:p>
        </p:txBody>
      </p:sp>
    </p:spTree>
    <p:extLst>
      <p:ext uri="{BB962C8B-B14F-4D97-AF65-F5344CB8AC3E}">
        <p14:creationId xmlns:p14="http://schemas.microsoft.com/office/powerpoint/2010/main" val="163571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Filled Map Charts</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By Country</a:t>
            </a:r>
          </a:p>
          <a:p>
            <a:pPr lvl="1"/>
            <a:r>
              <a:rPr lang="en-US" dirty="0"/>
              <a:t>Numeric Scale versus Color Scale</a:t>
            </a:r>
          </a:p>
          <a:p>
            <a:r>
              <a:rPr lang="en-US" dirty="0"/>
              <a:t>By State</a:t>
            </a:r>
          </a:p>
          <a:p>
            <a:r>
              <a:rPr lang="en-US" dirty="0"/>
              <a:t>By County</a:t>
            </a:r>
          </a:p>
          <a:p>
            <a:r>
              <a:rPr lang="en-US" dirty="0"/>
              <a:t>By Zip Code / Postal Code</a:t>
            </a:r>
          </a:p>
          <a:p>
            <a:r>
              <a:rPr lang="en-US" dirty="0"/>
              <a:t>But not by City</a:t>
            </a:r>
          </a:p>
        </p:txBody>
      </p:sp>
    </p:spTree>
    <p:extLst>
      <p:ext uri="{BB962C8B-B14F-4D97-AF65-F5344CB8AC3E}">
        <p14:creationId xmlns:p14="http://schemas.microsoft.com/office/powerpoint/2010/main" val="368700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5E0-462B-4CA9-B641-5B2AD025A834}"/>
              </a:ext>
            </a:extLst>
          </p:cNvPr>
          <p:cNvSpPr>
            <a:spLocks noGrp="1"/>
          </p:cNvSpPr>
          <p:nvPr>
            <p:ph type="title"/>
          </p:nvPr>
        </p:nvSpPr>
        <p:spPr>
          <a:xfrm>
            <a:off x="6096000" y="2002631"/>
            <a:ext cx="5314950" cy="2852738"/>
          </a:xfrm>
        </p:spPr>
        <p:txBody>
          <a:bodyPr anchor="ctr"/>
          <a:lstStyle/>
          <a:p>
            <a:r>
              <a:rPr lang="en-US" dirty="0"/>
              <a:t>3D Map</a:t>
            </a:r>
            <a:br>
              <a:rPr lang="en-US" dirty="0"/>
            </a:br>
            <a:r>
              <a:rPr lang="en-US" dirty="0"/>
              <a:t>(aka Power Map)</a:t>
            </a:r>
          </a:p>
        </p:txBody>
      </p:sp>
    </p:spTree>
    <p:extLst>
      <p:ext uri="{BB962C8B-B14F-4D97-AF65-F5344CB8AC3E}">
        <p14:creationId xmlns:p14="http://schemas.microsoft.com/office/powerpoint/2010/main" val="184290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3D Map</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Mapping data by Zip Code</a:t>
            </a:r>
          </a:p>
          <a:p>
            <a:r>
              <a:rPr lang="en-US" dirty="0"/>
              <a:t>Changing color by category</a:t>
            </a:r>
          </a:p>
          <a:p>
            <a:r>
              <a:rPr lang="en-US" dirty="0"/>
              <a:t>Animating data over time</a:t>
            </a:r>
          </a:p>
          <a:p>
            <a:r>
              <a:rPr lang="en-US" dirty="0"/>
              <a:t>Airplane Flight Animation</a:t>
            </a:r>
          </a:p>
          <a:p>
            <a:r>
              <a:rPr lang="en-US" dirty="0"/>
              <a:t>Home Search Animation</a:t>
            </a:r>
          </a:p>
          <a:p>
            <a:endParaRPr lang="en-US" dirty="0"/>
          </a:p>
        </p:txBody>
      </p:sp>
    </p:spTree>
    <p:extLst>
      <p:ext uri="{BB962C8B-B14F-4D97-AF65-F5344CB8AC3E}">
        <p14:creationId xmlns:p14="http://schemas.microsoft.com/office/powerpoint/2010/main" val="1660277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3D Map</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Mapping data by Zip Code</a:t>
            </a:r>
          </a:p>
          <a:p>
            <a:r>
              <a:rPr lang="en-US" dirty="0"/>
              <a:t>Changing color by category</a:t>
            </a:r>
          </a:p>
          <a:p>
            <a:r>
              <a:rPr lang="en-US" dirty="0"/>
              <a:t>Animating data over time</a:t>
            </a:r>
          </a:p>
          <a:p>
            <a:r>
              <a:rPr lang="en-US" dirty="0"/>
              <a:t>Airplane Flight Animation</a:t>
            </a:r>
          </a:p>
          <a:p>
            <a:r>
              <a:rPr lang="en-US" dirty="0"/>
              <a:t>Home Search Animation</a:t>
            </a:r>
          </a:p>
          <a:p>
            <a:endParaRPr lang="en-US" dirty="0"/>
          </a:p>
        </p:txBody>
      </p:sp>
    </p:spTree>
    <p:extLst>
      <p:ext uri="{BB962C8B-B14F-4D97-AF65-F5344CB8AC3E}">
        <p14:creationId xmlns:p14="http://schemas.microsoft.com/office/powerpoint/2010/main" val="314142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5DAA6-0D49-4CA3-95CE-7EC33D3C66CA}"/>
              </a:ext>
            </a:extLst>
          </p:cNvPr>
          <p:cNvSpPr>
            <a:spLocks noGrp="1"/>
          </p:cNvSpPr>
          <p:nvPr>
            <p:ph type="body" sz="quarter" idx="10"/>
          </p:nvPr>
        </p:nvSpPr>
        <p:spPr>
          <a:xfrm>
            <a:off x="6767015" y="4565626"/>
            <a:ext cx="5059538" cy="2292374"/>
          </a:xfrm>
        </p:spPr>
        <p:txBody>
          <a:bodyPr/>
          <a:lstStyle/>
          <a:p>
            <a:pPr algn="ctr"/>
            <a:r>
              <a:rPr lang="en-US" sz="2400" dirty="0">
                <a:hlinkClick r:id="rId2"/>
              </a:rPr>
              <a:t>https://bit.ly/SessionEvaluationSurvey</a:t>
            </a:r>
            <a:r>
              <a:rPr lang="en-US" sz="2400" dirty="0"/>
              <a:t> </a:t>
            </a:r>
          </a:p>
        </p:txBody>
      </p:sp>
      <p:pic>
        <p:nvPicPr>
          <p:cNvPr id="4" name="Picture 3" descr="A picture containing indoor, crossword, black, piece&#10;&#10;Description automatically generated">
            <a:extLst>
              <a:ext uri="{FF2B5EF4-FFF2-40B4-BE49-F238E27FC236}">
                <a16:creationId xmlns:a16="http://schemas.microsoft.com/office/drawing/2014/main" id="{861E7784-7278-4D46-8682-A25D88DD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25" y="676276"/>
            <a:ext cx="3500438" cy="3500438"/>
          </a:xfrm>
          <a:prstGeom prst="rect">
            <a:avLst/>
          </a:prstGeom>
        </p:spPr>
      </p:pic>
    </p:spTree>
    <p:extLst>
      <p:ext uri="{BB962C8B-B14F-4D97-AF65-F5344CB8AC3E}">
        <p14:creationId xmlns:p14="http://schemas.microsoft.com/office/powerpoint/2010/main" val="14169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71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Excel Summit South 2019">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ESS 2019 v5.potx" id="{BDBBD7ED-43D7-450C-A778-8751BEF0CADF}" vid="{BBF3D3EA-9838-4943-BE0F-428C1020F3F6}"/>
    </a:ext>
  </a:extLst>
</a:theme>
</file>

<file path=ppt/theme/theme2.xml><?xml version="1.0" encoding="utf-8"?>
<a:theme xmlns:a="http://schemas.openxmlformats.org/drawingml/2006/main" name="Office Theme">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 2019</Template>
  <TotalTime>2525</TotalTime>
  <Words>180</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Franklin Gothic Book</vt:lpstr>
      <vt:lpstr>Franklin Gothic Medium</vt:lpstr>
      <vt:lpstr>Segoe UI</vt:lpstr>
      <vt:lpstr>Excel Summit South 2019</vt:lpstr>
      <vt:lpstr>MAPPING DATA IN EXCEL</vt:lpstr>
      <vt:lpstr>Mapping Data in Excel</vt:lpstr>
      <vt:lpstr>Filled Map Charts</vt:lpstr>
      <vt:lpstr>Filled Map Charts</vt:lpstr>
      <vt:lpstr>3D Map (aka Power Map)</vt:lpstr>
      <vt:lpstr>3D Map</vt:lpstr>
      <vt:lpstr>3D Map</vt:lpstr>
      <vt:lpstr>PowerPoint Presentation</vt:lpstr>
      <vt:lpstr>PowerPoint Presentation</vt:lpstr>
      <vt:lpstr>Optional Last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more effective charts</dc:title>
  <dc:creator>echo swinford</dc:creator>
  <cp:lastModifiedBy>Mary Ellen Jelen</cp:lastModifiedBy>
  <cp:revision>77</cp:revision>
  <dcterms:created xsi:type="dcterms:W3CDTF">2019-07-11T15:57:10Z</dcterms:created>
  <dcterms:modified xsi:type="dcterms:W3CDTF">2020-07-07T14:43:53Z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2838141</vt:lpwstr>
  </property>
  <property fmtid="{D5CDD505-2E9C-101B-9397-08002B2CF9AE}" pid="3" name="NXPowerLiteSettings">
    <vt:lpwstr>C9000AA0054001</vt:lpwstr>
  </property>
  <property fmtid="{D5CDD505-2E9C-101B-9397-08002B2CF9AE}" pid="4" name="NXPowerLiteVersion">
    <vt:lpwstr>D8.0.1</vt:lpwstr>
  </property>
</Properties>
</file>